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 id="2147483677" r:id="rId6"/>
    <p:sldMasterId id="2147483680" r:id="rId7"/>
  </p:sldMasterIdLst>
  <p:notesMasterIdLst>
    <p:notesMasterId r:id="rId49"/>
  </p:notesMasterIdLst>
  <p:sldIdLst>
    <p:sldId id="290" r:id="rId8"/>
    <p:sldId id="300" r:id="rId9"/>
    <p:sldId id="487" r:id="rId10"/>
    <p:sldId id="529" r:id="rId11"/>
    <p:sldId id="530" r:id="rId12"/>
    <p:sldId id="531" r:id="rId13"/>
    <p:sldId id="576" r:id="rId14"/>
    <p:sldId id="564" r:id="rId15"/>
    <p:sldId id="585" r:id="rId16"/>
    <p:sldId id="570" r:id="rId17"/>
    <p:sldId id="571" r:id="rId18"/>
    <p:sldId id="580" r:id="rId19"/>
    <p:sldId id="533" r:id="rId20"/>
    <p:sldId id="584" r:id="rId21"/>
    <p:sldId id="596" r:id="rId22"/>
    <p:sldId id="597" r:id="rId23"/>
    <p:sldId id="595" r:id="rId24"/>
    <p:sldId id="599" r:id="rId25"/>
    <p:sldId id="577" r:id="rId26"/>
    <p:sldId id="572" r:id="rId27"/>
    <p:sldId id="603" r:id="rId28"/>
    <p:sldId id="600" r:id="rId29"/>
    <p:sldId id="601" r:id="rId30"/>
    <p:sldId id="602" r:id="rId31"/>
    <p:sldId id="323" r:id="rId32"/>
    <p:sldId id="605" r:id="rId33"/>
    <p:sldId id="604" r:id="rId34"/>
    <p:sldId id="573" r:id="rId35"/>
    <p:sldId id="579" r:id="rId36"/>
    <p:sldId id="574" r:id="rId37"/>
    <p:sldId id="575" r:id="rId38"/>
    <p:sldId id="578" r:id="rId39"/>
    <p:sldId id="594" r:id="rId40"/>
    <p:sldId id="586" r:id="rId41"/>
    <p:sldId id="590" r:id="rId42"/>
    <p:sldId id="589" r:id="rId43"/>
    <p:sldId id="588" r:id="rId44"/>
    <p:sldId id="587" r:id="rId45"/>
    <p:sldId id="591" r:id="rId46"/>
    <p:sldId id="592" r:id="rId47"/>
    <p:sldId id="60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CEDAC8-E3AB-90CD-9207-D327F93C81B0}" name="Catherine Heath" initials="CH" userId="S::catherine.heath@nationalgallery.org.uk::9f7ed204-9cfb-4ead-baed-c28009f016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3F30"/>
    <a:srgbClr val="B77E5B"/>
    <a:srgbClr val="714B34"/>
    <a:srgbClr val="030301"/>
    <a:srgbClr val="FFF155"/>
    <a:srgbClr val="FFF101"/>
    <a:srgbClr val="555555"/>
    <a:srgbClr val="7A0031"/>
    <a:srgbClr val="910037"/>
    <a:srgbClr val="700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7D5368-44E1-415C-99F0-F7ACB9AF9876}" v="11" dt="2025-10-10T16:17:09.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38" autoAdjust="0"/>
    <p:restoredTop sz="76764" autoAdjust="0"/>
  </p:normalViewPr>
  <p:slideViewPr>
    <p:cSldViewPr snapToGrid="0">
      <p:cViewPr varScale="1">
        <p:scale>
          <a:sx n="57" d="100"/>
          <a:sy n="57" d="100"/>
        </p:scale>
        <p:origin x="668" y="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Heath" userId="9f7ed204-9cfb-4ead-baed-c28009f01633" providerId="ADAL" clId="{88EE5179-EBAF-4276-84F0-589384FC59AF}"/>
    <pc:docChg chg="modSld">
      <pc:chgData name="Catherine Heath" userId="9f7ed204-9cfb-4ead-baed-c28009f01633" providerId="ADAL" clId="{88EE5179-EBAF-4276-84F0-589384FC59AF}" dt="2025-10-02T09:30:13.192" v="1" actId="20577"/>
      <pc:docMkLst>
        <pc:docMk/>
      </pc:docMkLst>
      <pc:sldChg chg="modNotesTx">
        <pc:chgData name="Catherine Heath" userId="9f7ed204-9cfb-4ead-baed-c28009f01633" providerId="ADAL" clId="{88EE5179-EBAF-4276-84F0-589384FC59AF}" dt="2025-10-02T09:30:13.192" v="1" actId="20577"/>
        <pc:sldMkLst>
          <pc:docMk/>
          <pc:sldMk cId="3785029358" sldId="587"/>
        </pc:sldMkLst>
      </pc:sldChg>
    </pc:docChg>
  </pc:docChgLst>
  <pc:docChgLst>
    <pc:chgData name="Edward Dickenson" userId="6c042580-bc1d-4337-be55-b2f01901cf45" providerId="ADAL" clId="{E47D5368-44E1-415C-99F0-F7ACB9AF9876}"/>
    <pc:docChg chg="undo redo custSel addSld delSld modSld sldOrd">
      <pc:chgData name="Edward Dickenson" userId="6c042580-bc1d-4337-be55-b2f01901cf45" providerId="ADAL" clId="{E47D5368-44E1-415C-99F0-F7ACB9AF9876}" dt="2025-10-10T16:17:13.191" v="20149" actId="113"/>
      <pc:docMkLst>
        <pc:docMk/>
      </pc:docMkLst>
      <pc:sldChg chg="addSp delSp modSp mod modNotesTx">
        <pc:chgData name="Edward Dickenson" userId="6c042580-bc1d-4337-be55-b2f01901cf45" providerId="ADAL" clId="{E47D5368-44E1-415C-99F0-F7ACB9AF9876}" dt="2025-10-01T11:53:55.922" v="2115" actId="12"/>
        <pc:sldMkLst>
          <pc:docMk/>
          <pc:sldMk cId="3434267697" sldId="290"/>
        </pc:sldMkLst>
      </pc:sldChg>
      <pc:sldChg chg="modNotesTx">
        <pc:chgData name="Edward Dickenson" userId="6c042580-bc1d-4337-be55-b2f01901cf45" providerId="ADAL" clId="{E47D5368-44E1-415C-99F0-F7ACB9AF9876}" dt="2025-10-01T11:54:05.508" v="2116" actId="6549"/>
        <pc:sldMkLst>
          <pc:docMk/>
          <pc:sldMk cId="3967770831" sldId="300"/>
        </pc:sldMkLst>
      </pc:sldChg>
      <pc:sldChg chg="addSp delSp modSp mod ord modNotesTx">
        <pc:chgData name="Edward Dickenson" userId="6c042580-bc1d-4337-be55-b2f01901cf45" providerId="ADAL" clId="{E47D5368-44E1-415C-99F0-F7ACB9AF9876}" dt="2025-10-10T16:14:47.499" v="20138" actId="20577"/>
        <pc:sldMkLst>
          <pc:docMk/>
          <pc:sldMk cId="2630647311" sldId="323"/>
        </pc:sldMkLst>
        <pc:spChg chg="mod topLvl">
          <ac:chgData name="Edward Dickenson" userId="6c042580-bc1d-4337-be55-b2f01901cf45" providerId="ADAL" clId="{E47D5368-44E1-415C-99F0-F7ACB9AF9876}" dt="2025-10-01T11:37:08.164" v="2109" actId="20577"/>
          <ac:spMkLst>
            <pc:docMk/>
            <pc:sldMk cId="2630647311" sldId="323"/>
            <ac:spMk id="6" creationId="{8786DB8E-DE11-4C49-8B0E-82C5DEB5AE04}"/>
          </ac:spMkLst>
        </pc:spChg>
      </pc:sldChg>
      <pc:sldChg chg="modNotesTx">
        <pc:chgData name="Edward Dickenson" userId="6c042580-bc1d-4337-be55-b2f01901cf45" providerId="ADAL" clId="{E47D5368-44E1-415C-99F0-F7ACB9AF9876}" dt="2025-10-01T12:00:06.337" v="2823" actId="20577"/>
        <pc:sldMkLst>
          <pc:docMk/>
          <pc:sldMk cId="3390421559" sldId="531"/>
        </pc:sldMkLst>
      </pc:sldChg>
      <pc:sldChg chg="modSp mod ord modNotesTx">
        <pc:chgData name="Edward Dickenson" userId="6c042580-bc1d-4337-be55-b2f01901cf45" providerId="ADAL" clId="{E47D5368-44E1-415C-99F0-F7ACB9AF9876}" dt="2025-10-01T12:23:03.536" v="5594" actId="20577"/>
        <pc:sldMkLst>
          <pc:docMk/>
          <pc:sldMk cId="3910566379" sldId="533"/>
        </pc:sldMkLst>
        <pc:spChg chg="mod">
          <ac:chgData name="Edward Dickenson" userId="6c042580-bc1d-4337-be55-b2f01901cf45" providerId="ADAL" clId="{E47D5368-44E1-415C-99F0-F7ACB9AF9876}" dt="2025-10-01T11:18:23.490" v="1945" actId="20577"/>
          <ac:spMkLst>
            <pc:docMk/>
            <pc:sldMk cId="3910566379" sldId="533"/>
            <ac:spMk id="2" creationId="{2B44F5A3-6676-B7BE-1819-5E9BC7D96191}"/>
          </ac:spMkLst>
        </pc:spChg>
      </pc:sldChg>
      <pc:sldChg chg="addSp delSp modSp mod modNotesTx">
        <pc:chgData name="Edward Dickenson" userId="6c042580-bc1d-4337-be55-b2f01901cf45" providerId="ADAL" clId="{E47D5368-44E1-415C-99F0-F7ACB9AF9876}" dt="2025-10-06T09:53:26.649" v="15956" actId="20577"/>
        <pc:sldMkLst>
          <pc:docMk/>
          <pc:sldMk cId="3763807322" sldId="564"/>
        </pc:sldMkLst>
        <pc:spChg chg="add mod">
          <ac:chgData name="Edward Dickenson" userId="6c042580-bc1d-4337-be55-b2f01901cf45" providerId="ADAL" clId="{E47D5368-44E1-415C-99F0-F7ACB9AF9876}" dt="2025-10-01T11:09:50.519" v="1878" actId="1076"/>
          <ac:spMkLst>
            <pc:docMk/>
            <pc:sldMk cId="3763807322" sldId="564"/>
            <ac:spMk id="5" creationId="{17DE5478-79BA-187F-45DE-9DFCDBA00099}"/>
          </ac:spMkLst>
        </pc:spChg>
        <pc:spChg chg="add mod">
          <ac:chgData name="Edward Dickenson" userId="6c042580-bc1d-4337-be55-b2f01901cf45" providerId="ADAL" clId="{E47D5368-44E1-415C-99F0-F7ACB9AF9876}" dt="2025-10-01T11:09:23.707" v="1876" actId="1076"/>
          <ac:spMkLst>
            <pc:docMk/>
            <pc:sldMk cId="3763807322" sldId="564"/>
            <ac:spMk id="6" creationId="{6BD75CD2-4B19-306E-027A-06F64957DD09}"/>
          </ac:spMkLst>
        </pc:spChg>
        <pc:spChg chg="add mod">
          <ac:chgData name="Edward Dickenson" userId="6c042580-bc1d-4337-be55-b2f01901cf45" providerId="ADAL" clId="{E47D5368-44E1-415C-99F0-F7ACB9AF9876}" dt="2025-10-01T11:09:09.523" v="1874" actId="1076"/>
          <ac:spMkLst>
            <pc:docMk/>
            <pc:sldMk cId="3763807322" sldId="564"/>
            <ac:spMk id="8" creationId="{A236D006-9474-80C3-7D5C-44AFE857238D}"/>
          </ac:spMkLst>
        </pc:spChg>
        <pc:spChg chg="add mod">
          <ac:chgData name="Edward Dickenson" userId="6c042580-bc1d-4337-be55-b2f01901cf45" providerId="ADAL" clId="{E47D5368-44E1-415C-99F0-F7ACB9AF9876}" dt="2025-10-01T11:09:59.742" v="1879" actId="1076"/>
          <ac:spMkLst>
            <pc:docMk/>
            <pc:sldMk cId="3763807322" sldId="564"/>
            <ac:spMk id="10" creationId="{63E72D78-1EFD-648E-3B59-E28D12E19AD3}"/>
          </ac:spMkLst>
        </pc:spChg>
        <pc:picChg chg="add mod">
          <ac:chgData name="Edward Dickenson" userId="6c042580-bc1d-4337-be55-b2f01901cf45" providerId="ADAL" clId="{E47D5368-44E1-415C-99F0-F7ACB9AF9876}" dt="2025-10-01T11:09:41.889" v="1877" actId="1076"/>
          <ac:picMkLst>
            <pc:docMk/>
            <pc:sldMk cId="3763807322" sldId="564"/>
            <ac:picMk id="3" creationId="{49EF8CDD-E577-7CA1-F2C6-DE9B7F73E289}"/>
          </ac:picMkLst>
        </pc:picChg>
        <pc:picChg chg="add mod">
          <ac:chgData name="Edward Dickenson" userId="6c042580-bc1d-4337-be55-b2f01901cf45" providerId="ADAL" clId="{E47D5368-44E1-415C-99F0-F7ACB9AF9876}" dt="2025-10-01T11:08:52.216" v="1873" actId="1076"/>
          <ac:picMkLst>
            <pc:docMk/>
            <pc:sldMk cId="3763807322" sldId="564"/>
            <ac:picMk id="4" creationId="{24C868B4-653A-5D84-C283-F96F7D8FAC73}"/>
          </ac:picMkLst>
        </pc:picChg>
        <pc:picChg chg="add mod">
          <ac:chgData name="Edward Dickenson" userId="6c042580-bc1d-4337-be55-b2f01901cf45" providerId="ADAL" clId="{E47D5368-44E1-415C-99F0-F7ACB9AF9876}" dt="2025-10-01T11:09:16.938" v="1875" actId="1076"/>
          <ac:picMkLst>
            <pc:docMk/>
            <pc:sldMk cId="3763807322" sldId="564"/>
            <ac:picMk id="17" creationId="{A170F461-921C-AF05-7EDA-7987F638E0C5}"/>
          </ac:picMkLst>
        </pc:picChg>
        <pc:picChg chg="add mod">
          <ac:chgData name="Edward Dickenson" userId="6c042580-bc1d-4337-be55-b2f01901cf45" providerId="ADAL" clId="{E47D5368-44E1-415C-99F0-F7ACB9AF9876}" dt="2025-10-01T11:08:47.480" v="1871" actId="1076"/>
          <ac:picMkLst>
            <pc:docMk/>
            <pc:sldMk cId="3763807322" sldId="564"/>
            <ac:picMk id="18" creationId="{5E2D1915-DD31-C1FE-C52C-CBB6FB168A65}"/>
          </ac:picMkLst>
        </pc:picChg>
      </pc:sldChg>
      <pc:sldChg chg="addSp delSp modSp add mod ord modNotesTx">
        <pc:chgData name="Edward Dickenson" userId="6c042580-bc1d-4337-be55-b2f01901cf45" providerId="ADAL" clId="{E47D5368-44E1-415C-99F0-F7ACB9AF9876}" dt="2025-10-10T16:12:44.456" v="20058" actId="20577"/>
        <pc:sldMkLst>
          <pc:docMk/>
          <pc:sldMk cId="4039943007" sldId="570"/>
        </pc:sldMkLst>
        <pc:spChg chg="add mod">
          <ac:chgData name="Edward Dickenson" userId="6c042580-bc1d-4337-be55-b2f01901cf45" providerId="ADAL" clId="{E47D5368-44E1-415C-99F0-F7ACB9AF9876}" dt="2025-10-01T11:15:27.114" v="1903" actId="1076"/>
          <ac:spMkLst>
            <pc:docMk/>
            <pc:sldMk cId="4039943007" sldId="570"/>
            <ac:spMk id="6" creationId="{243D066D-632D-7AAE-D012-6B70F0644A01}"/>
          </ac:spMkLst>
        </pc:spChg>
        <pc:spChg chg="add mod">
          <ac:chgData name="Edward Dickenson" userId="6c042580-bc1d-4337-be55-b2f01901cf45" providerId="ADAL" clId="{E47D5368-44E1-415C-99F0-F7ACB9AF9876}" dt="2025-10-01T11:15:20.197" v="1902" actId="1076"/>
          <ac:spMkLst>
            <pc:docMk/>
            <pc:sldMk cId="4039943007" sldId="570"/>
            <ac:spMk id="8" creationId="{A83A6D93-9F4B-BBAE-6906-573255117DB4}"/>
          </ac:spMkLst>
        </pc:spChg>
        <pc:spChg chg="add mod">
          <ac:chgData name="Edward Dickenson" userId="6c042580-bc1d-4337-be55-b2f01901cf45" providerId="ADAL" clId="{E47D5368-44E1-415C-99F0-F7ACB9AF9876}" dt="2025-10-01T11:15:08.465" v="1900" actId="1076"/>
          <ac:spMkLst>
            <pc:docMk/>
            <pc:sldMk cId="4039943007" sldId="570"/>
            <ac:spMk id="10" creationId="{CE1A194A-BCF5-EA50-E645-5EDCC0E2CB90}"/>
          </ac:spMkLst>
        </pc:spChg>
        <pc:spChg chg="add mod">
          <ac:chgData name="Edward Dickenson" userId="6c042580-bc1d-4337-be55-b2f01901cf45" providerId="ADAL" clId="{E47D5368-44E1-415C-99F0-F7ACB9AF9876}" dt="2025-10-01T11:15:14.468" v="1901" actId="1076"/>
          <ac:spMkLst>
            <pc:docMk/>
            <pc:sldMk cId="4039943007" sldId="570"/>
            <ac:spMk id="11" creationId="{F0F9384E-BA37-C728-8D2F-0697075322ED}"/>
          </ac:spMkLst>
        </pc:spChg>
        <pc:picChg chg="add mod">
          <ac:chgData name="Edward Dickenson" userId="6c042580-bc1d-4337-be55-b2f01901cf45" providerId="ADAL" clId="{E47D5368-44E1-415C-99F0-F7ACB9AF9876}" dt="2025-10-01T11:14:46.188" v="1898" actId="1076"/>
          <ac:picMkLst>
            <pc:docMk/>
            <pc:sldMk cId="4039943007" sldId="570"/>
            <ac:picMk id="3" creationId="{F489CF6D-B3B9-78A2-9610-587B5F3FF9CD}"/>
          </ac:picMkLst>
        </pc:picChg>
        <pc:picChg chg="add mod">
          <ac:chgData name="Edward Dickenson" userId="6c042580-bc1d-4337-be55-b2f01901cf45" providerId="ADAL" clId="{E47D5368-44E1-415C-99F0-F7ACB9AF9876}" dt="2025-10-01T11:14:26.976" v="1895" actId="1076"/>
          <ac:picMkLst>
            <pc:docMk/>
            <pc:sldMk cId="4039943007" sldId="570"/>
            <ac:picMk id="4" creationId="{46148037-81A1-6C2D-2D91-291A621A8241}"/>
          </ac:picMkLst>
        </pc:picChg>
        <pc:picChg chg="add mod">
          <ac:chgData name="Edward Dickenson" userId="6c042580-bc1d-4337-be55-b2f01901cf45" providerId="ADAL" clId="{E47D5368-44E1-415C-99F0-F7ACB9AF9876}" dt="2025-10-01T11:14:29.060" v="1896" actId="1076"/>
          <ac:picMkLst>
            <pc:docMk/>
            <pc:sldMk cId="4039943007" sldId="570"/>
            <ac:picMk id="5" creationId="{15F432BD-2825-02E3-E226-11DB25082919}"/>
          </ac:picMkLst>
        </pc:picChg>
        <pc:picChg chg="add mod">
          <ac:chgData name="Edward Dickenson" userId="6c042580-bc1d-4337-be55-b2f01901cf45" providerId="ADAL" clId="{E47D5368-44E1-415C-99F0-F7ACB9AF9876}" dt="2025-10-01T11:14:38.127" v="1897" actId="1076"/>
          <ac:picMkLst>
            <pc:docMk/>
            <pc:sldMk cId="4039943007" sldId="570"/>
            <ac:picMk id="9" creationId="{9D45E91F-D014-51BE-557A-56773A43C2DC}"/>
          </ac:picMkLst>
        </pc:picChg>
      </pc:sldChg>
      <pc:sldChg chg="addSp delSp modSp add mod ord modNotesTx">
        <pc:chgData name="Edward Dickenson" userId="6c042580-bc1d-4337-be55-b2f01901cf45" providerId="ADAL" clId="{E47D5368-44E1-415C-99F0-F7ACB9AF9876}" dt="2025-10-10T16:13:48.363" v="20130" actId="20577"/>
        <pc:sldMkLst>
          <pc:docMk/>
          <pc:sldMk cId="1567111302" sldId="571"/>
        </pc:sldMkLst>
        <pc:spChg chg="add mod">
          <ac:chgData name="Edward Dickenson" userId="6c042580-bc1d-4337-be55-b2f01901cf45" providerId="ADAL" clId="{E47D5368-44E1-415C-99F0-F7ACB9AF9876}" dt="2025-10-01T11:17:12.744" v="1916" actId="1076"/>
          <ac:spMkLst>
            <pc:docMk/>
            <pc:sldMk cId="1567111302" sldId="571"/>
            <ac:spMk id="2" creationId="{82EEAD98-5CE9-32EF-22BC-8F966DCCB194}"/>
          </ac:spMkLst>
        </pc:spChg>
        <pc:spChg chg="add mod">
          <ac:chgData name="Edward Dickenson" userId="6c042580-bc1d-4337-be55-b2f01901cf45" providerId="ADAL" clId="{E47D5368-44E1-415C-99F0-F7ACB9AF9876}" dt="2025-10-01T11:17:16.925" v="1917" actId="1076"/>
          <ac:spMkLst>
            <pc:docMk/>
            <pc:sldMk cId="1567111302" sldId="571"/>
            <ac:spMk id="4" creationId="{15D660DF-EADB-543A-BE0F-0052A04EC51B}"/>
          </ac:spMkLst>
        </pc:spChg>
      </pc:sldChg>
      <pc:sldChg chg="addSp modSp add mod ord modNotesTx">
        <pc:chgData name="Edward Dickenson" userId="6c042580-bc1d-4337-be55-b2f01901cf45" providerId="ADAL" clId="{E47D5368-44E1-415C-99F0-F7ACB9AF9876}" dt="2025-10-01T13:36:06.874" v="8775" actId="20577"/>
        <pc:sldMkLst>
          <pc:docMk/>
          <pc:sldMk cId="3484695262" sldId="572"/>
        </pc:sldMkLst>
      </pc:sldChg>
      <pc:sldChg chg="addSp modSp add mod modNotesTx">
        <pc:chgData name="Edward Dickenson" userId="6c042580-bc1d-4337-be55-b2f01901cf45" providerId="ADAL" clId="{E47D5368-44E1-415C-99F0-F7ACB9AF9876}" dt="2025-10-06T10:12:19.819" v="18207" actId="20577"/>
        <pc:sldMkLst>
          <pc:docMk/>
          <pc:sldMk cId="2243744205" sldId="573"/>
        </pc:sldMkLst>
      </pc:sldChg>
      <pc:sldChg chg="addSp delSp modSp add mod modNotesTx">
        <pc:chgData name="Edward Dickenson" userId="6c042580-bc1d-4337-be55-b2f01901cf45" providerId="ADAL" clId="{E47D5368-44E1-415C-99F0-F7ACB9AF9876}" dt="2025-10-10T16:15:32.822" v="20140" actId="20577"/>
        <pc:sldMkLst>
          <pc:docMk/>
          <pc:sldMk cId="3169025167" sldId="574"/>
        </pc:sldMkLst>
      </pc:sldChg>
      <pc:sldChg chg="addSp modSp add mod">
        <pc:chgData name="Edward Dickenson" userId="6c042580-bc1d-4337-be55-b2f01901cf45" providerId="ADAL" clId="{E47D5368-44E1-415C-99F0-F7ACB9AF9876}" dt="2025-09-08T16:17:33.378" v="275"/>
        <pc:sldMkLst>
          <pc:docMk/>
          <pc:sldMk cId="1677915053" sldId="575"/>
        </pc:sldMkLst>
      </pc:sldChg>
      <pc:sldChg chg="addSp delSp modSp add mod ord modNotesTx">
        <pc:chgData name="Edward Dickenson" userId="6c042580-bc1d-4337-be55-b2f01901cf45" providerId="ADAL" clId="{E47D5368-44E1-415C-99F0-F7ACB9AF9876}" dt="2025-10-01T12:07:31.059" v="3619" actId="20577"/>
        <pc:sldMkLst>
          <pc:docMk/>
          <pc:sldMk cId="2111059980" sldId="576"/>
        </pc:sldMkLst>
        <pc:spChg chg="add mod">
          <ac:chgData name="Edward Dickenson" userId="6c042580-bc1d-4337-be55-b2f01901cf45" providerId="ADAL" clId="{E47D5368-44E1-415C-99F0-F7ACB9AF9876}" dt="2025-10-01T11:06:22.797" v="1844" actId="1076"/>
          <ac:spMkLst>
            <pc:docMk/>
            <pc:sldMk cId="2111059980" sldId="576"/>
            <ac:spMk id="8" creationId="{8859AA85-4D30-32DD-467B-26B28ED3A68A}"/>
          </ac:spMkLst>
        </pc:spChg>
        <pc:spChg chg="add mod">
          <ac:chgData name="Edward Dickenson" userId="6c042580-bc1d-4337-be55-b2f01901cf45" providerId="ADAL" clId="{E47D5368-44E1-415C-99F0-F7ACB9AF9876}" dt="2025-10-01T11:06:32.076" v="1845" actId="1076"/>
          <ac:spMkLst>
            <pc:docMk/>
            <pc:sldMk cId="2111059980" sldId="576"/>
            <ac:spMk id="10" creationId="{7139D20F-BE95-21DA-F457-164C4E73706F}"/>
          </ac:spMkLst>
        </pc:spChg>
        <pc:spChg chg="add mod">
          <ac:chgData name="Edward Dickenson" userId="6c042580-bc1d-4337-be55-b2f01901cf45" providerId="ADAL" clId="{E47D5368-44E1-415C-99F0-F7ACB9AF9876}" dt="2025-10-01T11:06:42.370" v="1846" actId="1076"/>
          <ac:spMkLst>
            <pc:docMk/>
            <pc:sldMk cId="2111059980" sldId="576"/>
            <ac:spMk id="11" creationId="{F467F860-E608-0FC5-B0A2-D8A4A7C83E0C}"/>
          </ac:spMkLst>
        </pc:spChg>
        <pc:spChg chg="add mod">
          <ac:chgData name="Edward Dickenson" userId="6c042580-bc1d-4337-be55-b2f01901cf45" providerId="ADAL" clId="{E47D5368-44E1-415C-99F0-F7ACB9AF9876}" dt="2025-10-01T11:06:49.954" v="1847" actId="1076"/>
          <ac:spMkLst>
            <pc:docMk/>
            <pc:sldMk cId="2111059980" sldId="576"/>
            <ac:spMk id="12" creationId="{5D1DEB88-EE9B-9F28-3A2E-5CAAD6332365}"/>
          </ac:spMkLst>
        </pc:spChg>
        <pc:picChg chg="add mod">
          <ac:chgData name="Edward Dickenson" userId="6c042580-bc1d-4337-be55-b2f01901cf45" providerId="ADAL" clId="{E47D5368-44E1-415C-99F0-F7ACB9AF9876}" dt="2025-10-01T11:06:07.001" v="1842" actId="1076"/>
          <ac:picMkLst>
            <pc:docMk/>
            <pc:sldMk cId="2111059980" sldId="576"/>
            <ac:picMk id="3" creationId="{F259AF14-5B07-B3CD-F8EF-254070A94DDA}"/>
          </ac:picMkLst>
        </pc:picChg>
        <pc:picChg chg="add mod modCrop">
          <ac:chgData name="Edward Dickenson" userId="6c042580-bc1d-4337-be55-b2f01901cf45" providerId="ADAL" clId="{E47D5368-44E1-415C-99F0-F7ACB9AF9876}" dt="2025-10-01T11:05:50.344" v="1839" actId="1076"/>
          <ac:picMkLst>
            <pc:docMk/>
            <pc:sldMk cId="2111059980" sldId="576"/>
            <ac:picMk id="4" creationId="{1C306B16-DC37-B384-E5A9-C91C15BBC2E6}"/>
          </ac:picMkLst>
        </pc:picChg>
        <pc:picChg chg="add mod">
          <ac:chgData name="Edward Dickenson" userId="6c042580-bc1d-4337-be55-b2f01901cf45" providerId="ADAL" clId="{E47D5368-44E1-415C-99F0-F7ACB9AF9876}" dt="2025-10-01T11:06:11.655" v="1843" actId="1076"/>
          <ac:picMkLst>
            <pc:docMk/>
            <pc:sldMk cId="2111059980" sldId="576"/>
            <ac:picMk id="5" creationId="{E5AB8A67-6752-911B-1F45-ADA3519B7824}"/>
          </ac:picMkLst>
        </pc:picChg>
        <pc:picChg chg="add mod">
          <ac:chgData name="Edward Dickenson" userId="6c042580-bc1d-4337-be55-b2f01901cf45" providerId="ADAL" clId="{E47D5368-44E1-415C-99F0-F7ACB9AF9876}" dt="2025-10-01T11:05:58.285" v="1841" actId="14100"/>
          <ac:picMkLst>
            <pc:docMk/>
            <pc:sldMk cId="2111059980" sldId="576"/>
            <ac:picMk id="6" creationId="{4269B3C4-F290-1C85-03F8-CA438DA61454}"/>
          </ac:picMkLst>
        </pc:picChg>
      </pc:sldChg>
      <pc:sldChg chg="add ord modNotesTx">
        <pc:chgData name="Edward Dickenson" userId="6c042580-bc1d-4337-be55-b2f01901cf45" providerId="ADAL" clId="{E47D5368-44E1-415C-99F0-F7ACB9AF9876}" dt="2025-10-06T09:59:05.144" v="16605" actId="20577"/>
        <pc:sldMkLst>
          <pc:docMk/>
          <pc:sldMk cId="79712210" sldId="577"/>
        </pc:sldMkLst>
      </pc:sldChg>
      <pc:sldChg chg="add ord modNotesTx">
        <pc:chgData name="Edward Dickenson" userId="6c042580-bc1d-4337-be55-b2f01901cf45" providerId="ADAL" clId="{E47D5368-44E1-415C-99F0-F7ACB9AF9876}" dt="2025-10-06T10:19:13.702" v="18676" actId="20577"/>
        <pc:sldMkLst>
          <pc:docMk/>
          <pc:sldMk cId="142188779" sldId="578"/>
        </pc:sldMkLst>
      </pc:sldChg>
      <pc:sldChg chg="addSp delSp modSp add mod modNotesTx">
        <pc:chgData name="Edward Dickenson" userId="6c042580-bc1d-4337-be55-b2f01901cf45" providerId="ADAL" clId="{E47D5368-44E1-415C-99F0-F7ACB9AF9876}" dt="2025-10-01T13:55:53.702" v="11511" actId="6549"/>
        <pc:sldMkLst>
          <pc:docMk/>
          <pc:sldMk cId="3626899596" sldId="579"/>
        </pc:sldMkLst>
      </pc:sldChg>
      <pc:sldChg chg="addSp delSp modSp add mod modNotesTx">
        <pc:chgData name="Edward Dickenson" userId="6c042580-bc1d-4337-be55-b2f01901cf45" providerId="ADAL" clId="{E47D5368-44E1-415C-99F0-F7ACB9AF9876}" dt="2025-10-01T12:21:40.537" v="5497" actId="20577"/>
        <pc:sldMkLst>
          <pc:docMk/>
          <pc:sldMk cId="204982554" sldId="580"/>
        </pc:sldMkLst>
        <pc:picChg chg="add mod">
          <ac:chgData name="Edward Dickenson" userId="6c042580-bc1d-4337-be55-b2f01901cf45" providerId="ADAL" clId="{E47D5368-44E1-415C-99F0-F7ACB9AF9876}" dt="2025-09-29T14:32:28.254" v="1783" actId="1076"/>
          <ac:picMkLst>
            <pc:docMk/>
            <pc:sldMk cId="204982554" sldId="580"/>
            <ac:picMk id="3" creationId="{86338810-3698-C90B-691A-B42853C21736}"/>
          </ac:picMkLst>
        </pc:picChg>
        <pc:picChg chg="add mod">
          <ac:chgData name="Edward Dickenson" userId="6c042580-bc1d-4337-be55-b2f01901cf45" providerId="ADAL" clId="{E47D5368-44E1-415C-99F0-F7ACB9AF9876}" dt="2025-09-29T14:32:25.152" v="1782" actId="1076"/>
          <ac:picMkLst>
            <pc:docMk/>
            <pc:sldMk cId="204982554" sldId="580"/>
            <ac:picMk id="5" creationId="{A5D7D951-4EA4-9CEC-E06C-9B0EB868AC5E}"/>
          </ac:picMkLst>
        </pc:picChg>
      </pc:sldChg>
      <pc:sldChg chg="addSp delSp modSp add mod modNotesTx">
        <pc:chgData name="Edward Dickenson" userId="6c042580-bc1d-4337-be55-b2f01901cf45" providerId="ADAL" clId="{E47D5368-44E1-415C-99F0-F7ACB9AF9876}" dt="2025-10-01T13:17:49.468" v="5888" actId="20577"/>
        <pc:sldMkLst>
          <pc:docMk/>
          <pc:sldMk cId="3196889711" sldId="584"/>
        </pc:sldMkLst>
        <pc:picChg chg="add mod">
          <ac:chgData name="Edward Dickenson" userId="6c042580-bc1d-4337-be55-b2f01901cf45" providerId="ADAL" clId="{E47D5368-44E1-415C-99F0-F7ACB9AF9876}" dt="2025-10-01T11:31:00.888" v="1966"/>
          <ac:picMkLst>
            <pc:docMk/>
            <pc:sldMk cId="3196889711" sldId="584"/>
            <ac:picMk id="4" creationId="{838490C6-0B30-A737-239A-29C283594C04}"/>
          </ac:picMkLst>
        </pc:picChg>
      </pc:sldChg>
      <pc:sldChg chg="addSp delSp modSp add mod ord modNotesTx">
        <pc:chgData name="Edward Dickenson" userId="6c042580-bc1d-4337-be55-b2f01901cf45" providerId="ADAL" clId="{E47D5368-44E1-415C-99F0-F7ACB9AF9876}" dt="2025-10-10T16:10:46.474" v="19980" actId="114"/>
        <pc:sldMkLst>
          <pc:docMk/>
          <pc:sldMk cId="3542245742" sldId="585"/>
        </pc:sldMkLst>
        <pc:spChg chg="add del mod">
          <ac:chgData name="Edward Dickenson" userId="6c042580-bc1d-4337-be55-b2f01901cf45" providerId="ADAL" clId="{E47D5368-44E1-415C-99F0-F7ACB9AF9876}" dt="2025-10-01T11:15:51.381" v="1908" actId="1076"/>
          <ac:spMkLst>
            <pc:docMk/>
            <pc:sldMk cId="3542245742" sldId="585"/>
            <ac:spMk id="2" creationId="{CC11FDA3-F785-F0A2-FF20-31D08A81AB22}"/>
          </ac:spMkLst>
        </pc:spChg>
        <pc:spChg chg="add del mod">
          <ac:chgData name="Edward Dickenson" userId="6c042580-bc1d-4337-be55-b2f01901cf45" providerId="ADAL" clId="{E47D5368-44E1-415C-99F0-F7ACB9AF9876}" dt="2025-10-01T11:15:57.069" v="1909" actId="1076"/>
          <ac:spMkLst>
            <pc:docMk/>
            <pc:sldMk cId="3542245742" sldId="585"/>
            <ac:spMk id="3" creationId="{4CC76795-CF63-043A-11D1-C2F34F7E8A3C}"/>
          </ac:spMkLst>
        </pc:spChg>
        <pc:spChg chg="add del mod">
          <ac:chgData name="Edward Dickenson" userId="6c042580-bc1d-4337-be55-b2f01901cf45" providerId="ADAL" clId="{E47D5368-44E1-415C-99F0-F7ACB9AF9876}" dt="2025-10-01T11:16:04.974" v="1910" actId="1076"/>
          <ac:spMkLst>
            <pc:docMk/>
            <pc:sldMk cId="3542245742" sldId="585"/>
            <ac:spMk id="5" creationId="{01913965-2FFA-0F6E-488F-983A31AA9776}"/>
          </ac:spMkLst>
        </pc:spChg>
        <pc:picChg chg="add mod">
          <ac:chgData name="Edward Dickenson" userId="6c042580-bc1d-4337-be55-b2f01901cf45" providerId="ADAL" clId="{E47D5368-44E1-415C-99F0-F7ACB9AF9876}" dt="2025-09-23T14:52:06.690" v="593" actId="1076"/>
          <ac:picMkLst>
            <pc:docMk/>
            <pc:sldMk cId="3542245742" sldId="585"/>
            <ac:picMk id="4" creationId="{5251212A-9A10-B141-1E05-0FD595C4E5AC}"/>
          </ac:picMkLst>
        </pc:picChg>
        <pc:picChg chg="add mod">
          <ac:chgData name="Edward Dickenson" userId="6c042580-bc1d-4337-be55-b2f01901cf45" providerId="ADAL" clId="{E47D5368-44E1-415C-99F0-F7ACB9AF9876}" dt="2025-09-23T14:52:19.500" v="598" actId="1076"/>
          <ac:picMkLst>
            <pc:docMk/>
            <pc:sldMk cId="3542245742" sldId="585"/>
            <ac:picMk id="6" creationId="{5553FF33-6FE9-8700-7248-F03607FA744D}"/>
          </ac:picMkLst>
        </pc:picChg>
        <pc:picChg chg="add mod">
          <ac:chgData name="Edward Dickenson" userId="6c042580-bc1d-4337-be55-b2f01901cf45" providerId="ADAL" clId="{E47D5368-44E1-415C-99F0-F7ACB9AF9876}" dt="2025-09-23T14:52:23.124" v="599" actId="1076"/>
          <ac:picMkLst>
            <pc:docMk/>
            <pc:sldMk cId="3542245742" sldId="585"/>
            <ac:picMk id="8" creationId="{93D522DF-F5FF-E4FF-2487-0DA113B9BF6D}"/>
          </ac:picMkLst>
        </pc:picChg>
      </pc:sldChg>
      <pc:sldChg chg="addSp modSp add mod ord modNotesTx">
        <pc:chgData name="Edward Dickenson" userId="6c042580-bc1d-4337-be55-b2f01901cf45" providerId="ADAL" clId="{E47D5368-44E1-415C-99F0-F7ACB9AF9876}" dt="2025-10-10T16:17:13.191" v="20149" actId="113"/>
        <pc:sldMkLst>
          <pc:docMk/>
          <pc:sldMk cId="3152062999" sldId="586"/>
        </pc:sldMkLst>
        <pc:spChg chg="add mod">
          <ac:chgData name="Edward Dickenson" userId="6c042580-bc1d-4337-be55-b2f01901cf45" providerId="ADAL" clId="{E47D5368-44E1-415C-99F0-F7ACB9AF9876}" dt="2025-09-26T14:52:21.430" v="778" actId="5793"/>
          <ac:spMkLst>
            <pc:docMk/>
            <pc:sldMk cId="3152062999" sldId="586"/>
            <ac:spMk id="2" creationId="{673C1724-C24F-ADA8-4260-8BA7EB3CEAC4}"/>
          </ac:spMkLst>
        </pc:spChg>
        <pc:spChg chg="mod">
          <ac:chgData name="Edward Dickenson" userId="6c042580-bc1d-4337-be55-b2f01901cf45" providerId="ADAL" clId="{E47D5368-44E1-415C-99F0-F7ACB9AF9876}" dt="2025-09-26T14:50:51.478" v="757" actId="113"/>
          <ac:spMkLst>
            <pc:docMk/>
            <pc:sldMk cId="3152062999" sldId="586"/>
            <ac:spMk id="6" creationId="{08A1EAE1-5701-0ABE-7741-F00BE69D35C0}"/>
          </ac:spMkLst>
        </pc:spChg>
      </pc:sldChg>
      <pc:sldChg chg="modSp add mod ord modNotesTx">
        <pc:chgData name="Edward Dickenson" userId="6c042580-bc1d-4337-be55-b2f01901cf45" providerId="ADAL" clId="{E47D5368-44E1-415C-99F0-F7ACB9AF9876}" dt="2025-10-06T10:29:28.391" v="19382" actId="20577"/>
        <pc:sldMkLst>
          <pc:docMk/>
          <pc:sldMk cId="3785029358" sldId="587"/>
        </pc:sldMkLst>
        <pc:spChg chg="mod">
          <ac:chgData name="Edward Dickenson" userId="6c042580-bc1d-4337-be55-b2f01901cf45" providerId="ADAL" clId="{E47D5368-44E1-415C-99F0-F7ACB9AF9876}" dt="2025-09-26T15:04:27.142" v="1473" actId="14100"/>
          <ac:spMkLst>
            <pc:docMk/>
            <pc:sldMk cId="3785029358" sldId="587"/>
            <ac:spMk id="2" creationId="{01AAAB86-0F0D-2095-02BB-FEAE92176E82}"/>
          </ac:spMkLst>
        </pc:spChg>
      </pc:sldChg>
      <pc:sldChg chg="add ord modNotesTx">
        <pc:chgData name="Edward Dickenson" userId="6c042580-bc1d-4337-be55-b2f01901cf45" providerId="ADAL" clId="{E47D5368-44E1-415C-99F0-F7ACB9AF9876}" dt="2025-09-26T15:09:59.094" v="1662"/>
        <pc:sldMkLst>
          <pc:docMk/>
          <pc:sldMk cId="1889411131" sldId="588"/>
        </pc:sldMkLst>
      </pc:sldChg>
      <pc:sldChg chg="modSp add mod ord modNotesTx">
        <pc:chgData name="Edward Dickenson" userId="6c042580-bc1d-4337-be55-b2f01901cf45" providerId="ADAL" clId="{E47D5368-44E1-415C-99F0-F7ACB9AF9876}" dt="2025-09-26T15:09:59.094" v="1662"/>
        <pc:sldMkLst>
          <pc:docMk/>
          <pc:sldMk cId="3230818573" sldId="589"/>
        </pc:sldMkLst>
        <pc:spChg chg="mod">
          <ac:chgData name="Edward Dickenson" userId="6c042580-bc1d-4337-be55-b2f01901cf45" providerId="ADAL" clId="{E47D5368-44E1-415C-99F0-F7ACB9AF9876}" dt="2025-09-26T14:52:07.414" v="775" actId="5793"/>
          <ac:spMkLst>
            <pc:docMk/>
            <pc:sldMk cId="3230818573" sldId="589"/>
            <ac:spMk id="2" creationId="{D2E35069-AD68-7FCF-9521-70AB3C25F2D4}"/>
          </ac:spMkLst>
        </pc:spChg>
      </pc:sldChg>
      <pc:sldChg chg="add ord modNotesTx">
        <pc:chgData name="Edward Dickenson" userId="6c042580-bc1d-4337-be55-b2f01901cf45" providerId="ADAL" clId="{E47D5368-44E1-415C-99F0-F7ACB9AF9876}" dt="2025-09-26T15:09:59.094" v="1662"/>
        <pc:sldMkLst>
          <pc:docMk/>
          <pc:sldMk cId="4223516836" sldId="590"/>
        </pc:sldMkLst>
      </pc:sldChg>
      <pc:sldChg chg="addSp modSp add mod ord modNotesTx">
        <pc:chgData name="Edward Dickenson" userId="6c042580-bc1d-4337-be55-b2f01901cf45" providerId="ADAL" clId="{E47D5368-44E1-415C-99F0-F7ACB9AF9876}" dt="2025-10-01T15:27:34.908" v="14954" actId="20577"/>
        <pc:sldMkLst>
          <pc:docMk/>
          <pc:sldMk cId="1651472911" sldId="591"/>
        </pc:sldMkLst>
        <pc:spChg chg="add mod">
          <ac:chgData name="Edward Dickenson" userId="6c042580-bc1d-4337-be55-b2f01901cf45" providerId="ADAL" clId="{E47D5368-44E1-415C-99F0-F7ACB9AF9876}" dt="2025-09-26T15:09:18.422" v="1659" actId="1076"/>
          <ac:spMkLst>
            <pc:docMk/>
            <pc:sldMk cId="1651472911" sldId="591"/>
            <ac:spMk id="3" creationId="{89DDDC71-2F3D-18D7-3F64-DEE8F508A1A6}"/>
          </ac:spMkLst>
        </pc:spChg>
        <pc:spChg chg="mod">
          <ac:chgData name="Edward Dickenson" userId="6c042580-bc1d-4337-be55-b2f01901cf45" providerId="ADAL" clId="{E47D5368-44E1-415C-99F0-F7ACB9AF9876}" dt="2025-09-26T15:09:25.096" v="1660" actId="1076"/>
          <ac:spMkLst>
            <pc:docMk/>
            <pc:sldMk cId="1651472911" sldId="591"/>
            <ac:spMk id="6" creationId="{AAF761E4-38FF-044A-2925-12545B82CA72}"/>
          </ac:spMkLst>
        </pc:spChg>
      </pc:sldChg>
      <pc:sldChg chg="add modNotesTx">
        <pc:chgData name="Edward Dickenson" userId="6c042580-bc1d-4337-be55-b2f01901cf45" providerId="ADAL" clId="{E47D5368-44E1-415C-99F0-F7ACB9AF9876}" dt="2025-10-06T10:30:12.871" v="19397" actId="6549"/>
        <pc:sldMkLst>
          <pc:docMk/>
          <pc:sldMk cId="1750338243" sldId="592"/>
        </pc:sldMkLst>
      </pc:sldChg>
      <pc:sldChg chg="add ord modNotesTx">
        <pc:chgData name="Edward Dickenson" userId="6c042580-bc1d-4337-be55-b2f01901cf45" providerId="ADAL" clId="{E47D5368-44E1-415C-99F0-F7ACB9AF9876}" dt="2025-10-01T15:34:44.379" v="15636" actId="114"/>
        <pc:sldMkLst>
          <pc:docMk/>
          <pc:sldMk cId="3259148377" sldId="594"/>
        </pc:sldMkLst>
      </pc:sldChg>
      <pc:sldChg chg="add ord modNotesTx">
        <pc:chgData name="Edward Dickenson" userId="6c042580-bc1d-4337-be55-b2f01901cf45" providerId="ADAL" clId="{E47D5368-44E1-415C-99F0-F7ACB9AF9876}" dt="2025-10-06T09:56:25.850" v="16262" actId="20577"/>
        <pc:sldMkLst>
          <pc:docMk/>
          <pc:sldMk cId="3822982794" sldId="595"/>
        </pc:sldMkLst>
      </pc:sldChg>
      <pc:sldChg chg="addSp modSp add mod modNotesTx">
        <pc:chgData name="Edward Dickenson" userId="6c042580-bc1d-4337-be55-b2f01901cf45" providerId="ADAL" clId="{E47D5368-44E1-415C-99F0-F7ACB9AF9876}" dt="2025-10-01T13:19:07.396" v="6203" actId="20577"/>
        <pc:sldMkLst>
          <pc:docMk/>
          <pc:sldMk cId="1895154662" sldId="596"/>
        </pc:sldMkLst>
        <pc:picChg chg="add mod">
          <ac:chgData name="Edward Dickenson" userId="6c042580-bc1d-4337-be55-b2f01901cf45" providerId="ADAL" clId="{E47D5368-44E1-415C-99F0-F7ACB9AF9876}" dt="2025-10-01T11:30:46.654" v="1963" actId="14100"/>
          <ac:picMkLst>
            <pc:docMk/>
            <pc:sldMk cId="1895154662" sldId="596"/>
            <ac:picMk id="3" creationId="{7C0AF1BE-3729-7B6F-AE37-375CCD6A1B93}"/>
          </ac:picMkLst>
        </pc:picChg>
      </pc:sldChg>
      <pc:sldChg chg="addSp modSp add mod modNotesTx">
        <pc:chgData name="Edward Dickenson" userId="6c042580-bc1d-4337-be55-b2f01901cf45" providerId="ADAL" clId="{E47D5368-44E1-415C-99F0-F7ACB9AF9876}" dt="2025-10-01T13:23:14.649" v="6484" actId="20577"/>
        <pc:sldMkLst>
          <pc:docMk/>
          <pc:sldMk cId="1441890970" sldId="597"/>
        </pc:sldMkLst>
        <pc:picChg chg="add mod">
          <ac:chgData name="Edward Dickenson" userId="6c042580-bc1d-4337-be55-b2f01901cf45" providerId="ADAL" clId="{E47D5368-44E1-415C-99F0-F7ACB9AF9876}" dt="2025-10-01T11:29:51.792" v="1957"/>
          <ac:picMkLst>
            <pc:docMk/>
            <pc:sldMk cId="1441890970" sldId="597"/>
            <ac:picMk id="3" creationId="{F1727C1E-E8A2-CD2C-1D8B-72064903D231}"/>
          </ac:picMkLst>
        </pc:picChg>
      </pc:sldChg>
      <pc:sldChg chg="add ord modNotesTx">
        <pc:chgData name="Edward Dickenson" userId="6c042580-bc1d-4337-be55-b2f01901cf45" providerId="ADAL" clId="{E47D5368-44E1-415C-99F0-F7ACB9AF9876}" dt="2025-10-01T13:25:56.969" v="6957" actId="20577"/>
        <pc:sldMkLst>
          <pc:docMk/>
          <pc:sldMk cId="149404347" sldId="599"/>
        </pc:sldMkLst>
      </pc:sldChg>
      <pc:sldChg chg="modSp add mod ord modNotesTx">
        <pc:chgData name="Edward Dickenson" userId="6c042580-bc1d-4337-be55-b2f01901cf45" providerId="ADAL" clId="{E47D5368-44E1-415C-99F0-F7ACB9AF9876}" dt="2025-10-06T10:02:35.539" v="17130" actId="20577"/>
        <pc:sldMkLst>
          <pc:docMk/>
          <pc:sldMk cId="3971708467" sldId="600"/>
        </pc:sldMkLst>
        <pc:spChg chg="mod">
          <ac:chgData name="Edward Dickenson" userId="6c042580-bc1d-4337-be55-b2f01901cf45" providerId="ADAL" clId="{E47D5368-44E1-415C-99F0-F7ACB9AF9876}" dt="2025-10-01T11:32:52.690" v="2018" actId="1076"/>
          <ac:spMkLst>
            <pc:docMk/>
            <pc:sldMk cId="3971708467" sldId="600"/>
            <ac:spMk id="6" creationId="{BE81FF3E-A70D-534B-FB3F-62A1B05B0677}"/>
          </ac:spMkLst>
        </pc:spChg>
      </pc:sldChg>
      <pc:sldChg chg="add modNotesTx">
        <pc:chgData name="Edward Dickenson" userId="6c042580-bc1d-4337-be55-b2f01901cf45" providerId="ADAL" clId="{E47D5368-44E1-415C-99F0-F7ACB9AF9876}" dt="2025-10-06T10:11:35.255" v="18117" actId="20577"/>
        <pc:sldMkLst>
          <pc:docMk/>
          <pc:sldMk cId="3765830980" sldId="601"/>
        </pc:sldMkLst>
      </pc:sldChg>
      <pc:sldChg chg="add ord modNotesTx">
        <pc:chgData name="Edward Dickenson" userId="6c042580-bc1d-4337-be55-b2f01901cf45" providerId="ADAL" clId="{E47D5368-44E1-415C-99F0-F7ACB9AF9876}" dt="2025-10-01T13:39:57.245" v="9130" actId="20577"/>
        <pc:sldMkLst>
          <pc:docMk/>
          <pc:sldMk cId="4048325289" sldId="602"/>
        </pc:sldMkLst>
      </pc:sldChg>
      <pc:sldChg chg="add ord modNotesTx">
        <pc:chgData name="Edward Dickenson" userId="6c042580-bc1d-4337-be55-b2f01901cf45" providerId="ADAL" clId="{E47D5368-44E1-415C-99F0-F7ACB9AF9876}" dt="2025-10-01T13:37:20.763" v="8896" actId="20577"/>
        <pc:sldMkLst>
          <pc:docMk/>
          <pc:sldMk cId="3535491863" sldId="603"/>
        </pc:sldMkLst>
      </pc:sldChg>
      <pc:sldChg chg="add modNotesTx">
        <pc:chgData name="Edward Dickenson" userId="6c042580-bc1d-4337-be55-b2f01901cf45" providerId="ADAL" clId="{E47D5368-44E1-415C-99F0-F7ACB9AF9876}" dt="2025-10-01T13:53:40.993" v="11125" actId="20577"/>
        <pc:sldMkLst>
          <pc:docMk/>
          <pc:sldMk cId="3968855178" sldId="604"/>
        </pc:sldMkLst>
      </pc:sldChg>
      <pc:sldChg chg="add ord modNotesTx">
        <pc:chgData name="Edward Dickenson" userId="6c042580-bc1d-4337-be55-b2f01901cf45" providerId="ADAL" clId="{E47D5368-44E1-415C-99F0-F7ACB9AF9876}" dt="2025-10-01T13:46:05.595" v="9972" actId="20577"/>
        <pc:sldMkLst>
          <pc:docMk/>
          <pc:sldMk cId="587412207" sldId="605"/>
        </pc:sldMkLst>
      </pc:sldChg>
      <pc:sldChg chg="addSp modSp add mod ord modNotesTx">
        <pc:chgData name="Edward Dickenson" userId="6c042580-bc1d-4337-be55-b2f01901cf45" providerId="ADAL" clId="{E47D5368-44E1-415C-99F0-F7ACB9AF9876}" dt="2025-10-06T10:35:44.474" v="19874" actId="313"/>
        <pc:sldMkLst>
          <pc:docMk/>
          <pc:sldMk cId="388070405" sldId="606"/>
        </pc:sldMkLst>
        <pc:spChg chg="mod">
          <ac:chgData name="Edward Dickenson" userId="6c042580-bc1d-4337-be55-b2f01901cf45" providerId="ADAL" clId="{E47D5368-44E1-415C-99F0-F7ACB9AF9876}" dt="2025-10-06T10:32:19.272" v="19794" actId="14100"/>
          <ac:spMkLst>
            <pc:docMk/>
            <pc:sldMk cId="388070405" sldId="606"/>
            <ac:spMk id="2" creationId="{78B9AF23-BD21-54A2-3A5E-B0FFDC489B4C}"/>
          </ac:spMkLst>
        </pc:spChg>
        <pc:spChg chg="mod">
          <ac:chgData name="Edward Dickenson" userId="6c042580-bc1d-4337-be55-b2f01901cf45" providerId="ADAL" clId="{E47D5368-44E1-415C-99F0-F7ACB9AF9876}" dt="2025-10-06T10:32:27.033" v="19795" actId="1076"/>
          <ac:spMkLst>
            <pc:docMk/>
            <pc:sldMk cId="388070405" sldId="606"/>
            <ac:spMk id="6" creationId="{05794D13-4F8C-6B8C-85D9-C03B2B9577F8}"/>
          </ac:spMkLst>
        </pc:spChg>
        <pc:picChg chg="add mod">
          <ac:chgData name="Edward Dickenson" userId="6c042580-bc1d-4337-be55-b2f01901cf45" providerId="ADAL" clId="{E47D5368-44E1-415C-99F0-F7ACB9AF9876}" dt="2025-10-06T10:32:16.049" v="19793" actId="1076"/>
          <ac:picMkLst>
            <pc:docMk/>
            <pc:sldMk cId="388070405" sldId="606"/>
            <ac:picMk id="3" creationId="{555F97CB-9D8F-668E-8660-B36545A350E3}"/>
          </ac:picMkLst>
        </pc:picChg>
      </pc:sldChg>
      <pc:sldMasterChg chg="delSldLayout">
        <pc:chgData name="Edward Dickenson" userId="6c042580-bc1d-4337-be55-b2f01901cf45" providerId="ADAL" clId="{E47D5368-44E1-415C-99F0-F7ACB9AF9876}" dt="2025-09-08T11:43:57.269" v="47" actId="47"/>
        <pc:sldMasterMkLst>
          <pc:docMk/>
          <pc:sldMasterMk cId="3408068227" sldId="2147483657"/>
        </pc:sldMasterMkLst>
      </pc:sldMasterChg>
    </pc:docChg>
  </pc:docChgLst>
  <pc:docChgLst>
    <pc:chgData name="Edward Dickenson" userId="S::edward.dickenson@nationalgallery.org.uk::6c042580-bc1d-4337-be55-b2f01901cf45" providerId="AD" clId="Web-{BBD4A4A1-F002-04E6-BEBF-DB91CBB776F8}"/>
    <pc:docChg chg="modSld">
      <pc:chgData name="Edward Dickenson" userId="S::edward.dickenson@nationalgallery.org.uk::6c042580-bc1d-4337-be55-b2f01901cf45" providerId="AD" clId="Web-{BBD4A4A1-F002-04E6-BEBF-DB91CBB776F8}" dt="2025-10-08T11:09:07.702" v="176"/>
      <pc:docMkLst>
        <pc:docMk/>
      </pc:docMkLst>
      <pc:sldChg chg="modNotes">
        <pc:chgData name="Edward Dickenson" userId="S::edward.dickenson@nationalgallery.org.uk::6c042580-bc1d-4337-be55-b2f01901cf45" providerId="AD" clId="Web-{BBD4A4A1-F002-04E6-BEBF-DB91CBB776F8}" dt="2025-10-08T10:35:10.764" v="122"/>
        <pc:sldMkLst>
          <pc:docMk/>
          <pc:sldMk cId="2630647311" sldId="323"/>
        </pc:sldMkLst>
      </pc:sldChg>
      <pc:sldChg chg="modNotes">
        <pc:chgData name="Edward Dickenson" userId="S::edward.dickenson@nationalgallery.org.uk::6c042580-bc1d-4337-be55-b2f01901cf45" providerId="AD" clId="Web-{BBD4A4A1-F002-04E6-BEBF-DB91CBB776F8}" dt="2025-10-08T10:07:32.256" v="89"/>
        <pc:sldMkLst>
          <pc:docMk/>
          <pc:sldMk cId="1567111302" sldId="571"/>
        </pc:sldMkLst>
      </pc:sldChg>
      <pc:sldChg chg="modNotes">
        <pc:chgData name="Edward Dickenson" userId="S::edward.dickenson@nationalgallery.org.uk::6c042580-bc1d-4337-be55-b2f01901cf45" providerId="AD" clId="Web-{BBD4A4A1-F002-04E6-BEBF-DB91CBB776F8}" dt="2025-10-08T10:03:17.298" v="26"/>
        <pc:sldMkLst>
          <pc:docMk/>
          <pc:sldMk cId="2111059980" sldId="576"/>
        </pc:sldMkLst>
      </pc:sldChg>
      <pc:sldChg chg="modNotes">
        <pc:chgData name="Edward Dickenson" userId="S::edward.dickenson@nationalgallery.org.uk::6c042580-bc1d-4337-be55-b2f01901cf45" providerId="AD" clId="Web-{BBD4A4A1-F002-04E6-BEBF-DB91CBB776F8}" dt="2025-10-08T10:04:58.566" v="28"/>
        <pc:sldMkLst>
          <pc:docMk/>
          <pc:sldMk cId="3542245742" sldId="585"/>
        </pc:sldMkLst>
      </pc:sldChg>
      <pc:sldChg chg="modNotes">
        <pc:chgData name="Edward Dickenson" userId="S::edward.dickenson@nationalgallery.org.uk::6c042580-bc1d-4337-be55-b2f01901cf45" providerId="AD" clId="Web-{BBD4A4A1-F002-04E6-BEBF-DB91CBB776F8}" dt="2025-10-08T11:09:07.702" v="176"/>
        <pc:sldMkLst>
          <pc:docMk/>
          <pc:sldMk cId="3152062999" sldId="586"/>
        </pc:sldMkLst>
      </pc:sldChg>
      <pc:sldChg chg="modNotes">
        <pc:chgData name="Edward Dickenson" userId="S::edward.dickenson@nationalgallery.org.uk::6c042580-bc1d-4337-be55-b2f01901cf45" providerId="AD" clId="Web-{BBD4A4A1-F002-04E6-BEBF-DB91CBB776F8}" dt="2025-10-08T10:18:37.015" v="100"/>
        <pc:sldMkLst>
          <pc:docMk/>
          <pc:sldMk cId="3822982794" sldId="595"/>
        </pc:sldMkLst>
      </pc:sldChg>
    </pc:docChg>
  </pc:docChgLst>
  <pc:docChgLst>
    <pc:chgData name="Catherine Heath" userId="S::catherine.heath@nationalgallery.org.uk::9f7ed204-9cfb-4ead-baed-c28009f01633" providerId="AD" clId="Web-{08D4396A-A64E-49F7-8413-17530AC8F048}"/>
    <pc:docChg chg="modSld">
      <pc:chgData name="Catherine Heath" userId="S::catherine.heath@nationalgallery.org.uk::9f7ed204-9cfb-4ead-baed-c28009f01633" providerId="AD" clId="Web-{08D4396A-A64E-49F7-8413-17530AC8F048}" dt="2025-10-08T13:20:57.848" v="11"/>
      <pc:docMkLst>
        <pc:docMk/>
      </pc:docMkLst>
      <pc:sldChg chg="modNotes">
        <pc:chgData name="Catherine Heath" userId="S::catherine.heath@nationalgallery.org.uk::9f7ed204-9cfb-4ead-baed-c28009f01633" providerId="AD" clId="Web-{08D4396A-A64E-49F7-8413-17530AC8F048}" dt="2025-10-08T13:20:57.848" v="11"/>
        <pc:sldMkLst>
          <pc:docMk/>
          <pc:sldMk cId="3822982794" sldId="5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FD083-0C4D-418D-9290-9A0590D4A348}" type="datetimeFigureOut">
              <a:rPr lang="en-GB" smtClean="0"/>
              <a:t>10/10/2025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F2AC4-8D82-4A6E-A12F-4D6BEF864E0E}" type="slidenum">
              <a:rPr lang="en-GB" smtClean="0"/>
              <a:t>‹#›</a:t>
            </a:fld>
            <a:endParaRPr lang="en-GB" dirty="0"/>
          </a:p>
        </p:txBody>
      </p:sp>
    </p:spTree>
    <p:extLst>
      <p:ext uri="{BB962C8B-B14F-4D97-AF65-F5344CB8AC3E}">
        <p14:creationId xmlns:p14="http://schemas.microsoft.com/office/powerpoint/2010/main" val="127743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Learning objectives: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to experience different ways of introducing children to a painting, developing their looking skills and interest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to build confidence in and learn techniques for starting a child-led investigation into Tura’s </a:t>
            </a:r>
            <a:r>
              <a:rPr lang="en-GB" sz="1200" b="0" i="1" kern="1200" dirty="0">
                <a:solidFill>
                  <a:schemeClr val="tx1"/>
                </a:solidFill>
                <a:effectLst/>
                <a:latin typeface="+mn-lt"/>
                <a:ea typeface="+mn-ea"/>
                <a:cs typeface="+mn-cs"/>
              </a:rPr>
              <a:t>Muse</a:t>
            </a:r>
            <a:r>
              <a:rPr lang="en-GB" sz="1200" b="0" i="0" kern="1200" dirty="0">
                <a:solidFill>
                  <a:schemeClr val="tx1"/>
                </a:solidFill>
                <a:effectLst/>
                <a:latin typeface="+mn-lt"/>
                <a:ea typeface="+mn-ea"/>
                <a:cs typeface="+mn-cs"/>
              </a:rPr>
              <a:t> and other related paintings, specifically through questioning, comparison, and generating enquiry lines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to discover key information about Tura’s </a:t>
            </a:r>
            <a:r>
              <a:rPr lang="en-GB" sz="1200" b="0" i="1" kern="1200" dirty="0">
                <a:solidFill>
                  <a:schemeClr val="tx1"/>
                </a:solidFill>
                <a:effectLst/>
                <a:latin typeface="+mn-lt"/>
                <a:ea typeface="+mn-ea"/>
                <a:cs typeface="+mn-cs"/>
              </a:rPr>
              <a:t>Muse</a:t>
            </a:r>
            <a:r>
              <a:rPr lang="en-GB" sz="1200" b="0" i="0" kern="1200" dirty="0">
                <a:solidFill>
                  <a:schemeClr val="tx1"/>
                </a:solidFill>
                <a:effectLst/>
                <a:latin typeface="+mn-lt"/>
                <a:ea typeface="+mn-ea"/>
                <a:cs typeface="+mn-cs"/>
              </a:rPr>
              <a:t> and reflect on individual responses to it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to explore techniques to develop students’ oracy skills by using the “third turn”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to examine the pedagogical reasons behind each activity and approach, and consider how to adapt each one to different age groups and ability levels </a:t>
            </a:r>
          </a:p>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1</a:t>
            </a:fld>
            <a:endParaRPr lang="en-GB" dirty="0"/>
          </a:p>
        </p:txBody>
      </p:sp>
    </p:spTree>
    <p:extLst>
      <p:ext uri="{BB962C8B-B14F-4D97-AF65-F5344CB8AC3E}">
        <p14:creationId xmlns:p14="http://schemas.microsoft.com/office/powerpoint/2010/main" val="3736534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hands, and what they are holding, tell us about a person? What sort of emotions can hands convey? Could you show some of these emotions now with your hands? Show us an angry hand, or a calm hand, etc. Are you all making the same gesture? Can you hold something in more than one way, and what information does that give the viewer? How might the interaction of hands in picture 2, for example, change depending on feeling and intent? Gentleness, firmness, control, love.</a:t>
            </a:r>
          </a:p>
          <a:p>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Bermejo’s </a:t>
            </a:r>
            <a:r>
              <a:rPr lang="en-GB" i="1" dirty="0"/>
              <a:t>Saint Michael Triumphs over the Devil - </a:t>
            </a:r>
            <a:r>
              <a:rPr lang="en-GB" i="0" dirty="0"/>
              <a:t>https://www.nationalgallery.org.uk/paintings/bartolome-bermejo-saint-michael-triumphs-over-the-devil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dirty="0"/>
              <a:t>Hogarth’s </a:t>
            </a:r>
            <a:r>
              <a:rPr lang="en-GB" i="1" dirty="0"/>
              <a:t>The Graham Children </a:t>
            </a:r>
            <a:r>
              <a:rPr lang="en-GB" i="0" dirty="0"/>
              <a:t>- https://www.nationalgallery.org.uk/paintings/william-hogarth-the-graham-children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dirty="0"/>
              <a:t>Moroni’s </a:t>
            </a:r>
            <a:r>
              <a:rPr lang="en-GB" i="1" dirty="0"/>
              <a:t>The Tailor </a:t>
            </a:r>
            <a:r>
              <a:rPr lang="en-GB" i="0" dirty="0"/>
              <a:t>- https://www.nationalgallery.org.uk/paintings/giovanni-battista-moroni-the-tailor-il-tagliapanni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dirty="0"/>
              <a:t>Lawrence’s </a:t>
            </a:r>
            <a:r>
              <a:rPr lang="en-GB" i="1" dirty="0"/>
              <a:t>‘Red Boy’ </a:t>
            </a:r>
            <a:r>
              <a:rPr lang="en-GB" i="0" dirty="0"/>
              <a:t>- https://www.nationalgallery.org.uk/paintings/sir-thomas-lawrence-charles-william-lambton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i="0" dirty="0"/>
          </a:p>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10</a:t>
            </a:fld>
            <a:endParaRPr lang="en-GB" dirty="0"/>
          </a:p>
        </p:txBody>
      </p:sp>
    </p:spTree>
    <p:extLst>
      <p:ext uri="{BB962C8B-B14F-4D97-AF65-F5344CB8AC3E}">
        <p14:creationId xmlns:p14="http://schemas.microsoft.com/office/powerpoint/2010/main" val="1604577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both hands tell the same story about a person, or might they show different things? </a:t>
            </a:r>
          </a:p>
          <a:p>
            <a:endParaRPr lang="en-GB" dirty="0">
              <a:ea typeface="Calibri"/>
              <a:cs typeface="Calibri"/>
            </a:endParaRPr>
          </a:p>
          <a:p>
            <a:r>
              <a:rPr lang="en-GB" dirty="0">
                <a:ea typeface="Calibri"/>
                <a:cs typeface="Calibri"/>
              </a:rPr>
              <a:t>What is the benefit to just looking at details? What is the benefit to comparing the similarities and differences between images? What might your classes need help with? Any concerns.</a:t>
            </a:r>
          </a:p>
          <a:p>
            <a:endParaRPr lang="en-GB" dirty="0">
              <a:ea typeface="Calibri"/>
              <a:cs typeface="Calibri"/>
            </a:endParaRPr>
          </a:p>
          <a:p>
            <a:pPr marL="228600" indent="-228600">
              <a:buAutoNum type="arabicPeriod"/>
            </a:pPr>
            <a:r>
              <a:rPr lang="en-GB" dirty="0">
                <a:ea typeface="Calibri"/>
                <a:cs typeface="Calibri"/>
              </a:rPr>
              <a:t>Raphael’s </a:t>
            </a:r>
            <a:r>
              <a:rPr lang="en-GB" i="1" dirty="0">
                <a:ea typeface="Calibri"/>
                <a:cs typeface="Calibri"/>
              </a:rPr>
              <a:t>Pope Julius II </a:t>
            </a:r>
            <a:r>
              <a:rPr lang="en-GB" i="0" dirty="0">
                <a:ea typeface="Calibri"/>
                <a:cs typeface="Calibri"/>
              </a:rPr>
              <a:t>- https://www.nationalgallery.org.uk/paintings/raphael-pope-julius-ii</a:t>
            </a:r>
          </a:p>
          <a:p>
            <a:pPr marL="228600" indent="-228600">
              <a:buAutoNum type="arabicPeriod"/>
            </a:pPr>
            <a:r>
              <a:rPr lang="en-GB" i="0" dirty="0">
                <a:ea typeface="Calibri"/>
                <a:cs typeface="Calibri"/>
              </a:rPr>
              <a:t>Holbein’s </a:t>
            </a:r>
            <a:r>
              <a:rPr lang="en-GB" i="1" dirty="0">
                <a:ea typeface="Calibri"/>
                <a:cs typeface="Calibri"/>
              </a:rPr>
              <a:t>Christina of Denmark</a:t>
            </a:r>
            <a:r>
              <a:rPr lang="en-GB" i="0" dirty="0">
                <a:ea typeface="Calibri"/>
                <a:cs typeface="Calibri"/>
              </a:rPr>
              <a:t> - https://www.nationalgallery.org.uk/paintings/hans-holbein-the-younger-christina-of-denmark-duchess-of-milan</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58CF2AC4-8D82-4A6E-A12F-4D6BEF864E0E}" type="slidenum">
              <a:rPr lang="en-GB" smtClean="0"/>
              <a:t>11</a:t>
            </a:fld>
            <a:endParaRPr lang="en-GB" dirty="0"/>
          </a:p>
        </p:txBody>
      </p:sp>
    </p:spTree>
    <p:extLst>
      <p:ext uri="{BB962C8B-B14F-4D97-AF65-F5344CB8AC3E}">
        <p14:creationId xmlns:p14="http://schemas.microsoft.com/office/powerpoint/2010/main" val="3381574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familiar are your children with ranges of expressions? What can they tell about the expressions in different animated characters for example? What have the artists done to make your children think that? (Gromit’s forehead, for example, is his main way of communicating feeling!) </a:t>
            </a:r>
          </a:p>
          <a:p>
            <a:endParaRPr lang="en-GB" dirty="0"/>
          </a:p>
          <a:p>
            <a:r>
              <a:rPr lang="en-GB" dirty="0"/>
              <a:t>The character sketches on the left are from the Japanese manga (comic book) and anime (animated cartoon) </a:t>
            </a:r>
            <a:r>
              <a:rPr lang="en-GB" i="1" dirty="0"/>
              <a:t>One Piece.</a:t>
            </a:r>
            <a:r>
              <a:rPr lang="en-GB" i="0" dirty="0"/>
              <a:t> Monkey D. Luffy is an extremely expressive character, his emotions conveyed through exaggerated expressions. They are often impossible to recreate in real life but still feel make sense to us. Expressions often change from culture to culture - sleepiness in Japanese comics, for example, is often depicted by half-shut eyes, but also a bubble coming out of someone’s nose! Do your children have any of their own examples they’d like to share?</a:t>
            </a:r>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12</a:t>
            </a:fld>
            <a:endParaRPr lang="en-GB" dirty="0"/>
          </a:p>
        </p:txBody>
      </p:sp>
    </p:spTree>
    <p:extLst>
      <p:ext uri="{BB962C8B-B14F-4D97-AF65-F5344CB8AC3E}">
        <p14:creationId xmlns:p14="http://schemas.microsoft.com/office/powerpoint/2010/main" val="281259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only see a painting for the first time once! How might you introduce it to your students?</a:t>
            </a:r>
          </a:p>
        </p:txBody>
      </p:sp>
      <p:sp>
        <p:nvSpPr>
          <p:cNvPr id="4" name="Slide Number Placeholder 3"/>
          <p:cNvSpPr>
            <a:spLocks noGrp="1"/>
          </p:cNvSpPr>
          <p:nvPr>
            <p:ph type="sldNum" sz="quarter" idx="5"/>
          </p:nvPr>
        </p:nvSpPr>
        <p:spPr/>
        <p:txBody>
          <a:bodyPr/>
          <a:lstStyle/>
          <a:p>
            <a:fld id="{58CF2AC4-8D82-4A6E-A12F-4D6BEF864E0E}" type="slidenum">
              <a:rPr lang="en-GB" smtClean="0"/>
              <a:t>13</a:t>
            </a:fld>
            <a:endParaRPr lang="en-GB" dirty="0"/>
          </a:p>
        </p:txBody>
      </p:sp>
    </p:spTree>
    <p:extLst>
      <p:ext uri="{BB962C8B-B14F-4D97-AF65-F5344CB8AC3E}">
        <p14:creationId xmlns:p14="http://schemas.microsoft.com/office/powerpoint/2010/main" val="3670952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approach to introducing the painting might be to start zoomed in. What do you notice? What do you think about this person? What are you more certain about and what puzzles you? How do your thoughts compare to others’?</a:t>
            </a:r>
          </a:p>
        </p:txBody>
      </p:sp>
      <p:sp>
        <p:nvSpPr>
          <p:cNvPr id="4" name="Slide Number Placeholder 3"/>
          <p:cNvSpPr>
            <a:spLocks noGrp="1"/>
          </p:cNvSpPr>
          <p:nvPr>
            <p:ph type="sldNum" sz="quarter" idx="5"/>
          </p:nvPr>
        </p:nvSpPr>
        <p:spPr/>
        <p:txBody>
          <a:bodyPr/>
          <a:lstStyle/>
          <a:p>
            <a:fld id="{58CF2AC4-8D82-4A6E-A12F-4D6BEF864E0E}" type="slidenum">
              <a:rPr lang="en-GB" smtClean="0"/>
              <a:t>14</a:t>
            </a:fld>
            <a:endParaRPr lang="en-GB" dirty="0"/>
          </a:p>
        </p:txBody>
      </p:sp>
    </p:spTree>
    <p:extLst>
      <p:ext uri="{BB962C8B-B14F-4D97-AF65-F5344CB8AC3E}">
        <p14:creationId xmlns:p14="http://schemas.microsoft.com/office/powerpoint/2010/main" val="361418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Zoom out – what do you think now? Have any of your previous thoughts been confirmed or challenged? Compare the hands and make the poses yourself. What might they show? What ideas is the clothing giving us about this person?</a:t>
            </a:r>
          </a:p>
        </p:txBody>
      </p:sp>
      <p:sp>
        <p:nvSpPr>
          <p:cNvPr id="4" name="Slide Number Placeholder 3"/>
          <p:cNvSpPr>
            <a:spLocks noGrp="1"/>
          </p:cNvSpPr>
          <p:nvPr>
            <p:ph type="sldNum" sz="quarter" idx="5"/>
          </p:nvPr>
        </p:nvSpPr>
        <p:spPr/>
        <p:txBody>
          <a:bodyPr/>
          <a:lstStyle/>
          <a:p>
            <a:fld id="{58CF2AC4-8D82-4A6E-A12F-4D6BEF864E0E}" type="slidenum">
              <a:rPr lang="en-GB" smtClean="0"/>
              <a:t>15</a:t>
            </a:fld>
            <a:endParaRPr lang="en-GB" dirty="0"/>
          </a:p>
        </p:txBody>
      </p:sp>
    </p:spTree>
    <p:extLst>
      <p:ext uri="{BB962C8B-B14F-4D97-AF65-F5344CB8AC3E}">
        <p14:creationId xmlns:p14="http://schemas.microsoft.com/office/powerpoint/2010/main" val="275561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Zoom out again. Do the surroundings tell us anything about this person? Who might sit in a chair like this? </a:t>
            </a:r>
            <a:r>
              <a:rPr lang="en-GB" i="1" dirty="0"/>
              <a:t>Where</a:t>
            </a:r>
            <a:r>
              <a:rPr lang="en-GB" dirty="0"/>
              <a:t> might this person be (on the land, in the sky)?</a:t>
            </a:r>
          </a:p>
        </p:txBody>
      </p:sp>
      <p:sp>
        <p:nvSpPr>
          <p:cNvPr id="4" name="Slide Number Placeholder 3"/>
          <p:cNvSpPr>
            <a:spLocks noGrp="1"/>
          </p:cNvSpPr>
          <p:nvPr>
            <p:ph type="sldNum" sz="quarter" idx="5"/>
          </p:nvPr>
        </p:nvSpPr>
        <p:spPr/>
        <p:txBody>
          <a:bodyPr/>
          <a:lstStyle/>
          <a:p>
            <a:fld id="{58CF2AC4-8D82-4A6E-A12F-4D6BEF864E0E}" type="slidenum">
              <a:rPr lang="en-GB" smtClean="0"/>
              <a:t>16</a:t>
            </a:fld>
            <a:endParaRPr lang="en-GB" dirty="0"/>
          </a:p>
        </p:txBody>
      </p:sp>
    </p:spTree>
    <p:extLst>
      <p:ext uri="{BB962C8B-B14F-4D97-AF65-F5344CB8AC3E}">
        <p14:creationId xmlns:p14="http://schemas.microsoft.com/office/powerpoint/2010/main" val="278344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the complete picture – any last thoughts? Spend a moment looking slowly across it, from bottom to top, and slowly back down again. Find the brightest places and the darkest places. Find something soft, and something hard. Something smooth, and something sharp.</a:t>
            </a:r>
          </a:p>
          <a:p>
            <a:endParaRPr lang="en-GB" dirty="0"/>
          </a:p>
          <a:p>
            <a:r>
              <a:rPr lang="en-GB" dirty="0"/>
              <a:t>We started with her face and slowly added more details. What might the effect be if we started elsewhere – perhaps with one of the spiky creatures, or with the background? What if we looked at everything but her face?</a:t>
            </a:r>
            <a:endParaRPr lang="en-GB" dirty="0">
              <a:ea typeface="Calibri"/>
              <a:cs typeface="Calibri"/>
            </a:endParaRPr>
          </a:p>
          <a:p>
            <a:endParaRPr lang="en-GB" dirty="0"/>
          </a:p>
          <a:p>
            <a:r>
              <a:rPr lang="en-GB" dirty="0"/>
              <a:t>High resolution details of the painting will be included in your teachers’ resource pack.</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58CF2AC4-8D82-4A6E-A12F-4D6BEF864E0E}" type="slidenum">
              <a:rPr lang="en-GB" smtClean="0"/>
              <a:t>17</a:t>
            </a:fld>
            <a:endParaRPr lang="en-GB" dirty="0"/>
          </a:p>
        </p:txBody>
      </p:sp>
    </p:spTree>
    <p:extLst>
      <p:ext uri="{BB962C8B-B14F-4D97-AF65-F5344CB8AC3E}">
        <p14:creationId xmlns:p14="http://schemas.microsoft.com/office/powerpoint/2010/main" val="1866317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Remove the painting. Chat to each other about what you remember – colours, shapes, objects. Don’t worry if you don’t have the words for it – what do you remember about it, and how did you feel about it?</a:t>
            </a:r>
          </a:p>
        </p:txBody>
      </p:sp>
      <p:sp>
        <p:nvSpPr>
          <p:cNvPr id="4" name="Slide Number Placeholder 3"/>
          <p:cNvSpPr>
            <a:spLocks noGrp="1"/>
          </p:cNvSpPr>
          <p:nvPr>
            <p:ph type="sldNum" sz="quarter" idx="5"/>
          </p:nvPr>
        </p:nvSpPr>
        <p:spPr/>
        <p:txBody>
          <a:bodyPr/>
          <a:lstStyle/>
          <a:p>
            <a:fld id="{58CF2AC4-8D82-4A6E-A12F-4D6BEF864E0E}" type="slidenum">
              <a:rPr lang="en-GB" smtClean="0"/>
              <a:t>18</a:t>
            </a:fld>
            <a:endParaRPr lang="en-GB" dirty="0"/>
          </a:p>
        </p:txBody>
      </p:sp>
    </p:spTree>
    <p:extLst>
      <p:ext uri="{BB962C8B-B14F-4D97-AF65-F5344CB8AC3E}">
        <p14:creationId xmlns:p14="http://schemas.microsoft.com/office/powerpoint/2010/main" val="1497504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 the image – did you miss anything? Misremember anything?</a:t>
            </a:r>
          </a:p>
          <a:p>
            <a:endParaRPr lang="en-GB" dirty="0"/>
          </a:p>
          <a:p>
            <a:r>
              <a:rPr lang="en-GB" dirty="0"/>
              <a:t>Think back to the whole process we just went through - can you remember the steps we took? Close crop, then slowly zooming out. A slow, guided look over the whole image following directions (“from bottom to top, and slowly back down again”). Then choosing opposites in the painting and focusing on them (“soft, hard – smooth, sharp”). Some of these are quite subjective qualities (does everyone agree what is smooth and what is rough?). This hopefully makes it less intimidating to contribute an opinion as there aren’t clear right or wrong answers.</a:t>
            </a:r>
          </a:p>
          <a:p>
            <a:endParaRPr lang="en-GB" dirty="0"/>
          </a:p>
          <a:p>
            <a:r>
              <a:rPr lang="en-GB" dirty="0"/>
              <a:t>Then we removed the painting. What might be the benefit to your students of doing something like that? To encourage recall, to make it a playful game, etc. The barrier to entry is quite low too. What did </a:t>
            </a:r>
            <a:r>
              <a:rPr lang="en-GB" i="1" dirty="0"/>
              <a:t>you</a:t>
            </a:r>
            <a:r>
              <a:rPr lang="en-GB" i="0" dirty="0"/>
              <a:t> remember? It may even have been misremembered! It doesn’t matter, we want to hear what you saw, or thought you saw.</a:t>
            </a:r>
            <a:endParaRPr lang="en-GB" dirty="0"/>
          </a:p>
          <a:p>
            <a:endParaRPr lang="en-GB" dirty="0"/>
          </a:p>
          <a:p>
            <a:r>
              <a:rPr lang="en-GB" dirty="0"/>
              <a:t>And at every moment, what did we ask you to do? To talk, to share your ideas with all of us. You want to get your children talking as soon as possible. It is not only your assessment for learning, a benchmarking exercise to see their current knowledge, observations and misconceptions, but also an opportunity to see the painting through their eyes. The teachers’ notes for this painting (and its page on the website) will tell you what you’re looking at, but it can’t tell you what you see. That is unique to you, and to your students. But you can only find out what your students see if you give them the opportunity to tell you. Might you need to help them with the words to express themselves too?</a:t>
            </a:r>
          </a:p>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19</a:t>
            </a:fld>
            <a:endParaRPr lang="en-GB" dirty="0"/>
          </a:p>
        </p:txBody>
      </p:sp>
    </p:spTree>
    <p:extLst>
      <p:ext uri="{BB962C8B-B14F-4D97-AF65-F5344CB8AC3E}">
        <p14:creationId xmlns:p14="http://schemas.microsoft.com/office/powerpoint/2010/main" val="332759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2</a:t>
            </a:fld>
            <a:endParaRPr lang="en-GB" dirty="0"/>
          </a:p>
        </p:txBody>
      </p:sp>
    </p:spTree>
    <p:extLst>
      <p:ext uri="{BB962C8B-B14F-4D97-AF65-F5344CB8AC3E}">
        <p14:creationId xmlns:p14="http://schemas.microsoft.com/office/powerpoint/2010/main" val="94678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Close ups of the hands we looked at earlier. Perhaps you could try a posing game if you haven’t already – challenge the class to show something with a gesture and have others guess it.</a:t>
            </a:r>
          </a:p>
        </p:txBody>
      </p:sp>
      <p:sp>
        <p:nvSpPr>
          <p:cNvPr id="4" name="Slide Number Placeholder 3"/>
          <p:cNvSpPr>
            <a:spLocks noGrp="1"/>
          </p:cNvSpPr>
          <p:nvPr>
            <p:ph type="sldNum" sz="quarter" idx="5"/>
          </p:nvPr>
        </p:nvSpPr>
        <p:spPr/>
        <p:txBody>
          <a:bodyPr/>
          <a:lstStyle/>
          <a:p>
            <a:fld id="{58CF2AC4-8D82-4A6E-A12F-4D6BEF864E0E}" type="slidenum">
              <a:rPr lang="en-GB" smtClean="0"/>
              <a:t>20</a:t>
            </a:fld>
            <a:endParaRPr lang="en-GB" dirty="0"/>
          </a:p>
        </p:txBody>
      </p:sp>
    </p:spTree>
    <p:extLst>
      <p:ext uri="{BB962C8B-B14F-4D97-AF65-F5344CB8AC3E}">
        <p14:creationId xmlns:p14="http://schemas.microsoft.com/office/powerpoint/2010/main" val="3328878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1D147-5AA0-1586-9A24-C6479FA27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373BC-3B2C-1872-D176-D16DE8F2B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9A7EB-64C2-D559-2990-390847EC56A0}"/>
              </a:ext>
            </a:extLst>
          </p:cNvPr>
          <p:cNvSpPr>
            <a:spLocks noGrp="1"/>
          </p:cNvSpPr>
          <p:nvPr>
            <p:ph type="body" idx="1"/>
          </p:nvPr>
        </p:nvSpPr>
        <p:spPr/>
        <p:txBody>
          <a:bodyPr/>
          <a:lstStyle/>
          <a:p>
            <a:r>
              <a:rPr lang="en-GB" dirty="0"/>
              <a:t>Before we move on, what are your first impressions? What’s puzzling you? What do you want to find out? Your class’s responses can help inform your approaches in the next step.</a:t>
            </a:r>
          </a:p>
        </p:txBody>
      </p:sp>
      <p:sp>
        <p:nvSpPr>
          <p:cNvPr id="4" name="Slide Number Placeholder 3">
            <a:extLst>
              <a:ext uri="{FF2B5EF4-FFF2-40B4-BE49-F238E27FC236}">
                <a16:creationId xmlns:a16="http://schemas.microsoft.com/office/drawing/2014/main" id="{04E0D17E-91B4-3604-90C7-74A00B3EFE64}"/>
              </a:ext>
            </a:extLst>
          </p:cNvPr>
          <p:cNvSpPr>
            <a:spLocks noGrp="1"/>
          </p:cNvSpPr>
          <p:nvPr>
            <p:ph type="sldNum" sz="quarter" idx="5"/>
          </p:nvPr>
        </p:nvSpPr>
        <p:spPr/>
        <p:txBody>
          <a:bodyPr/>
          <a:lstStyle/>
          <a:p>
            <a:fld id="{58CF2AC4-8D82-4A6E-A12F-4D6BEF864E0E}" type="slidenum">
              <a:rPr lang="en-GB" smtClean="0"/>
              <a:t>21</a:t>
            </a:fld>
            <a:endParaRPr lang="en-GB" dirty="0"/>
          </a:p>
        </p:txBody>
      </p:sp>
    </p:spTree>
    <p:extLst>
      <p:ext uri="{BB962C8B-B14F-4D97-AF65-F5344CB8AC3E}">
        <p14:creationId xmlns:p14="http://schemas.microsoft.com/office/powerpoint/2010/main" val="186792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70B31-57A3-321A-CD6E-10A9B312C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CEA82-A109-3527-0B65-484256603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03BD1-A5F0-5D57-C4EE-B9ACC0649DC5}"/>
              </a:ext>
            </a:extLst>
          </p:cNvPr>
          <p:cNvSpPr>
            <a:spLocks noGrp="1"/>
          </p:cNvSpPr>
          <p:nvPr>
            <p:ph type="body" idx="1"/>
          </p:nvPr>
        </p:nvSpPr>
        <p:spPr/>
        <p:txBody>
          <a:bodyPr/>
          <a:lstStyle/>
          <a:p>
            <a:r>
              <a:rPr lang="en-GB" b="0" dirty="0"/>
              <a:t>Now we’ve had a good look at the painting, where do we go now? Let’s explore it further using careful questioning, all aimed to help your students discover the image, mixing their own reactions to it with others’ interpretations and some carefully deployed factual info.</a:t>
            </a:r>
          </a:p>
          <a:p>
            <a:endParaRPr lang="en-GB" b="0" dirty="0"/>
          </a:p>
          <a:p>
            <a:r>
              <a:rPr lang="en-GB" b="0" dirty="0"/>
              <a:t>What structure might your questions take though? Here are three possible examples (we will briefly try a couple before spending most of the time modelling and exploring the third example, “on – and – beyond”.</a:t>
            </a:r>
          </a:p>
        </p:txBody>
      </p:sp>
      <p:sp>
        <p:nvSpPr>
          <p:cNvPr id="4" name="Slide Number Placeholder 3">
            <a:extLst>
              <a:ext uri="{FF2B5EF4-FFF2-40B4-BE49-F238E27FC236}">
                <a16:creationId xmlns:a16="http://schemas.microsoft.com/office/drawing/2014/main" id="{7658793F-19F7-32C8-1CB9-CA09C98D79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940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dirty="0">
                <a:solidFill>
                  <a:srgbClr val="000000"/>
                </a:solidFill>
                <a:effectLst/>
                <a:latin typeface="Calibri"/>
                <a:ea typeface="Calibri"/>
                <a:cs typeface="Calibri"/>
              </a:rPr>
              <a:t>One example of a questioning structure is the 5 </a:t>
            </a:r>
            <a:r>
              <a:rPr lang="en-US" sz="1200" b="1" i="0" dirty="0" err="1">
                <a:solidFill>
                  <a:srgbClr val="000000"/>
                </a:solidFill>
                <a:effectLst/>
                <a:latin typeface="Calibri"/>
                <a:ea typeface="Calibri"/>
                <a:cs typeface="Calibri"/>
              </a:rPr>
              <a:t>Ws</a:t>
            </a:r>
            <a:r>
              <a:rPr lang="en-US" sz="1200" b="1" i="0" dirty="0">
                <a:solidFill>
                  <a:srgbClr val="000000"/>
                </a:solidFill>
                <a:effectLst/>
                <a:latin typeface="Calibri"/>
                <a:ea typeface="Calibri"/>
                <a:cs typeface="Calibri"/>
              </a:rPr>
              <a:t>.</a:t>
            </a:r>
          </a:p>
          <a:p>
            <a:pPr fontAlgn="base"/>
            <a:r>
              <a:rPr lang="en-US" sz="1200" b="1" i="0" dirty="0">
                <a:solidFill>
                  <a:srgbClr val="000000"/>
                </a:solidFill>
                <a:effectLst/>
                <a:latin typeface="Calibri"/>
                <a:ea typeface="Calibri"/>
                <a:cs typeface="Calibri"/>
              </a:rPr>
              <a:t>Where </a:t>
            </a:r>
            <a:r>
              <a:rPr lang="en-US" sz="1200" b="0" i="0" dirty="0">
                <a:solidFill>
                  <a:srgbClr val="000000"/>
                </a:solidFill>
                <a:effectLst/>
                <a:latin typeface="Calibri"/>
                <a:ea typeface="Calibri"/>
                <a:cs typeface="Calibri"/>
              </a:rPr>
              <a:t>might we be? </a:t>
            </a:r>
            <a:r>
              <a:rPr lang="en-US" dirty="0">
                <a:solidFill>
                  <a:srgbClr val="000000"/>
                </a:solidFill>
                <a:latin typeface="Calibri"/>
                <a:ea typeface="Calibri"/>
                <a:cs typeface="Calibri"/>
              </a:rPr>
              <a:t>Indoors</a:t>
            </a:r>
            <a:r>
              <a:rPr lang="en-US" sz="1200" b="0" i="0" dirty="0">
                <a:solidFill>
                  <a:srgbClr val="000000"/>
                </a:solidFill>
                <a:effectLst/>
                <a:latin typeface="Calibri"/>
                <a:ea typeface="Calibri"/>
                <a:cs typeface="Calibri"/>
              </a:rPr>
              <a:t>/outdoors/part of the world</a:t>
            </a:r>
            <a:r>
              <a:rPr lang="en-US" dirty="0">
                <a:solidFill>
                  <a:srgbClr val="000000"/>
                </a:solidFill>
                <a:latin typeface="Calibri"/>
                <a:ea typeface="Calibri"/>
                <a:cs typeface="Calibri"/>
              </a:rPr>
              <a:t>. </a:t>
            </a:r>
          </a:p>
          <a:p>
            <a:r>
              <a:rPr lang="en-US" sz="1200" b="1" i="0" dirty="0">
                <a:solidFill>
                  <a:srgbClr val="000000"/>
                </a:solidFill>
                <a:effectLst/>
                <a:latin typeface="Calibri"/>
                <a:ea typeface="Calibri"/>
                <a:cs typeface="Calibri"/>
              </a:rPr>
              <a:t>When</a:t>
            </a:r>
            <a:r>
              <a:rPr lang="en-US" sz="1200" b="0" i="0" dirty="0">
                <a:solidFill>
                  <a:srgbClr val="000000"/>
                </a:solidFill>
                <a:effectLst/>
                <a:latin typeface="Calibri"/>
                <a:ea typeface="Calibri"/>
                <a:cs typeface="Calibri"/>
              </a:rPr>
              <a:t> might we be? Time of day/year/period in history</a:t>
            </a:r>
            <a:r>
              <a:rPr lang="en-US" dirty="0">
                <a:solidFill>
                  <a:srgbClr val="000000"/>
                </a:solidFill>
                <a:latin typeface="Calibri"/>
                <a:ea typeface="Calibri"/>
                <a:cs typeface="Calibri"/>
              </a:rPr>
              <a:t>.</a:t>
            </a:r>
          </a:p>
          <a:p>
            <a:r>
              <a:rPr lang="en-US" sz="1200" b="1" i="0" dirty="0">
                <a:solidFill>
                  <a:srgbClr val="000000"/>
                </a:solidFill>
                <a:effectLst/>
                <a:latin typeface="Calibri"/>
                <a:ea typeface="Calibri"/>
                <a:cs typeface="Calibri"/>
              </a:rPr>
              <a:t>Who</a:t>
            </a:r>
            <a:r>
              <a:rPr lang="en-US" sz="1200" b="0" i="0" dirty="0">
                <a:solidFill>
                  <a:srgbClr val="000000"/>
                </a:solidFill>
                <a:effectLst/>
                <a:latin typeface="Calibri"/>
                <a:ea typeface="Calibri"/>
                <a:cs typeface="Calibri"/>
              </a:rPr>
              <a:t> can we see? </a:t>
            </a:r>
            <a:r>
              <a:rPr lang="en-US" dirty="0">
                <a:solidFill>
                  <a:srgbClr val="000000"/>
                </a:solidFill>
                <a:latin typeface="Calibri"/>
                <a:ea typeface="Calibri"/>
                <a:cs typeface="Calibri"/>
              </a:rPr>
              <a:t>Is</a:t>
            </a:r>
            <a:r>
              <a:rPr lang="en-US" sz="1200" b="0" i="0" dirty="0">
                <a:solidFill>
                  <a:srgbClr val="000000"/>
                </a:solidFill>
                <a:effectLst/>
                <a:latin typeface="Calibri"/>
                <a:ea typeface="Calibri"/>
                <a:cs typeface="Calibri"/>
              </a:rPr>
              <a:t> anyone/anything the focus?</a:t>
            </a:r>
            <a:endParaRPr lang="en-US" dirty="0">
              <a:ea typeface="Calibri"/>
              <a:cs typeface="Calibri"/>
            </a:endParaRPr>
          </a:p>
          <a:p>
            <a:r>
              <a:rPr lang="en-US" b="1" dirty="0">
                <a:solidFill>
                  <a:srgbClr val="000000"/>
                </a:solidFill>
                <a:latin typeface="Calibri"/>
                <a:ea typeface="Calibri"/>
                <a:cs typeface="Calibri"/>
              </a:rPr>
              <a:t>What </a:t>
            </a:r>
            <a:r>
              <a:rPr lang="en-US" sz="1200" b="0" i="0" dirty="0">
                <a:solidFill>
                  <a:srgbClr val="000000"/>
                </a:solidFill>
                <a:effectLst/>
                <a:latin typeface="Calibri"/>
                <a:ea typeface="Calibri"/>
                <a:cs typeface="Calibri"/>
              </a:rPr>
              <a:t>might they be doing? What might be going on? </a:t>
            </a:r>
            <a:endParaRPr lang="en-US" dirty="0">
              <a:solidFill>
                <a:srgbClr val="000000"/>
              </a:solidFill>
              <a:latin typeface="Calibri"/>
              <a:ea typeface="Calibri"/>
              <a:cs typeface="Calibri"/>
            </a:endParaRPr>
          </a:p>
          <a:p>
            <a:r>
              <a:rPr lang="en-US" sz="1200" b="1" i="0" u="sng" dirty="0">
                <a:solidFill>
                  <a:srgbClr val="000000"/>
                </a:solidFill>
                <a:effectLst/>
                <a:latin typeface="Calibri"/>
                <a:ea typeface="Calibri"/>
                <a:cs typeface="Calibri"/>
              </a:rPr>
              <a:t>Why</a:t>
            </a:r>
            <a:r>
              <a:rPr lang="en-US" sz="1200" b="1" i="0" dirty="0">
                <a:solidFill>
                  <a:srgbClr val="000000"/>
                </a:solidFill>
                <a:effectLst/>
                <a:latin typeface="Calibri"/>
                <a:ea typeface="Calibri"/>
                <a:cs typeface="Calibri"/>
              </a:rPr>
              <a:t> </a:t>
            </a:r>
            <a:r>
              <a:rPr lang="en-US" sz="1200" b="0" i="0" dirty="0">
                <a:solidFill>
                  <a:srgbClr val="000000"/>
                </a:solidFill>
                <a:effectLst/>
                <a:latin typeface="Calibri"/>
                <a:ea typeface="Calibri"/>
                <a:cs typeface="Calibri"/>
              </a:rPr>
              <a:t>do you think that? </a:t>
            </a:r>
            <a:r>
              <a:rPr lang="en-US" dirty="0">
                <a:solidFill>
                  <a:srgbClr val="000000"/>
                </a:solidFill>
                <a:latin typeface="Calibri"/>
                <a:ea typeface="Calibri"/>
                <a:cs typeface="Calibri"/>
              </a:rPr>
              <a:t>Explore </a:t>
            </a:r>
            <a:r>
              <a:rPr lang="en-US" sz="1200" b="0" i="0" dirty="0">
                <a:solidFill>
                  <a:srgbClr val="000000"/>
                </a:solidFill>
                <a:effectLst/>
                <a:latin typeface="Calibri"/>
                <a:ea typeface="Calibri"/>
                <a:cs typeface="Calibri"/>
              </a:rPr>
              <a:t>answers by answering ‘Why</a:t>
            </a:r>
            <a:r>
              <a:rPr lang="en-US" dirty="0">
                <a:solidFill>
                  <a:srgbClr val="000000"/>
                </a:solidFill>
                <a:latin typeface="Calibri"/>
                <a:ea typeface="Calibri"/>
                <a:cs typeface="Calibri"/>
              </a:rPr>
              <a:t>?’</a:t>
            </a:r>
          </a:p>
          <a:p>
            <a:endParaRPr lang="en-US" dirty="0">
              <a:ea typeface="Calibri"/>
              <a:cs typeface="Calibri"/>
            </a:endParaRPr>
          </a:p>
          <a:p>
            <a:pPr algn="l" rtl="0" fontAlgn="base"/>
            <a:r>
              <a:rPr lang="en-US" sz="1200" b="0" i="0" dirty="0">
                <a:solidFill>
                  <a:srgbClr val="000000"/>
                </a:solidFill>
                <a:effectLst/>
                <a:latin typeface="Calibri" panose="020F0502020204030204" pitchFamily="34" charset="0"/>
              </a:rPr>
              <a:t>You may wish to start by offering children binary choices for each question before expanding their scope . For example, “Where might we be?” could be too broad. Start with, “Indoors or outdoors?” followed of course by, “Why do you think that?” Then you could ask if it could be our country or not. And then if it reminds them of somewhere, or if it might be a real or made up place. Each W question contains numerous smaller questions that you can choose to carefully scaffold your students’ ability to form answers to them.</a:t>
            </a:r>
          </a:p>
          <a:p>
            <a:pPr algn="l" rtl="0" fontAlgn="base"/>
            <a:endParaRPr lang="en-US" sz="1200" b="0" i="0" dirty="0">
              <a:solidFill>
                <a:srgbClr val="000000"/>
              </a:solidFill>
              <a:effectLst/>
              <a:latin typeface="Calibri" panose="020F0502020204030204" pitchFamily="34" charset="0"/>
            </a:endParaRPr>
          </a:p>
          <a:p>
            <a:pPr algn="l" rtl="0" fontAlgn="base"/>
            <a:r>
              <a:rPr lang="en-US" sz="1200" b="0" i="0" dirty="0">
                <a:solidFill>
                  <a:srgbClr val="000000"/>
                </a:solidFill>
                <a:effectLst/>
                <a:latin typeface="Calibri" panose="020F0502020204030204" pitchFamily="34" charset="0"/>
              </a:rPr>
              <a:t>How can you encourage children’s own questions about the painting? Perhaps start by asking for their questions about the picture and, after a series of your own carefully structured questions, revisit theirs and see which have been answered and which have changed. Which new questions have arisen?  </a:t>
            </a:r>
            <a:r>
              <a:rPr lang="en-US" sz="1200" b="0" i="0" dirty="0">
                <a:solidFill>
                  <a:srgbClr val="000000"/>
                </a:solidFill>
                <a:effectLst/>
                <a:latin typeface="Calibri"/>
                <a:ea typeface="Calibri"/>
                <a:cs typeface="Calibri"/>
              </a:rPr>
              <a:t>Allow for their interests to direct how the class looks at the painting rather than feeling there are particular pieces of information you need to impart. New information </a:t>
            </a:r>
            <a:r>
              <a:rPr lang="en-US" sz="1200" b="0" i="1" dirty="0">
                <a:solidFill>
                  <a:srgbClr val="000000"/>
                </a:solidFill>
                <a:effectLst/>
                <a:latin typeface="Calibri"/>
                <a:ea typeface="Calibri"/>
                <a:cs typeface="Calibri"/>
              </a:rPr>
              <a:t>can </a:t>
            </a:r>
            <a:r>
              <a:rPr lang="en-US" sz="1200" b="0" i="0" dirty="0">
                <a:solidFill>
                  <a:srgbClr val="000000"/>
                </a:solidFill>
                <a:effectLst/>
                <a:latin typeface="Calibri"/>
                <a:ea typeface="Calibri"/>
                <a:cs typeface="Calibri"/>
              </a:rPr>
              <a:t>be told by you rather than discovered by them</a:t>
            </a:r>
            <a:r>
              <a:rPr lang="en-US" dirty="0">
                <a:solidFill>
                  <a:srgbClr val="000000"/>
                </a:solidFill>
                <a:latin typeface="Calibri"/>
                <a:ea typeface="Calibri"/>
                <a:cs typeface="Calibri"/>
              </a:rPr>
              <a:t>;</a:t>
            </a:r>
            <a:r>
              <a:rPr lang="en-US" sz="1200" b="0" i="0" dirty="0">
                <a:solidFill>
                  <a:srgbClr val="000000"/>
                </a:solidFill>
                <a:effectLst/>
                <a:latin typeface="Calibri"/>
                <a:ea typeface="Calibri"/>
                <a:cs typeface="Calibri"/>
              </a:rPr>
              <a:t> use it as a prompt for more questions</a:t>
            </a:r>
            <a:r>
              <a:rPr lang="en-US" dirty="0">
                <a:solidFill>
                  <a:srgbClr val="000000"/>
                </a:solidFill>
                <a:latin typeface="Calibri"/>
                <a:ea typeface="Calibri"/>
                <a:cs typeface="Calibri"/>
              </a:rPr>
              <a:t>. “</a:t>
            </a:r>
            <a:r>
              <a:rPr lang="en-US" sz="1200" b="0" i="0" dirty="0">
                <a:solidFill>
                  <a:srgbClr val="000000"/>
                </a:solidFill>
                <a:effectLst/>
                <a:latin typeface="Calibri"/>
                <a:ea typeface="Calibri"/>
                <a:cs typeface="Calibri"/>
              </a:rPr>
              <a:t>Now that you know..., does that change what you thought about x/y...? In what way</a:t>
            </a:r>
            <a:r>
              <a:rPr lang="en-US" dirty="0">
                <a:solidFill>
                  <a:srgbClr val="000000"/>
                </a:solidFill>
                <a:latin typeface="Calibri"/>
                <a:ea typeface="Calibri"/>
                <a:cs typeface="Calibri"/>
              </a:rPr>
              <a:t>?”</a:t>
            </a:r>
          </a:p>
          <a:p>
            <a:pPr fontAlgn="base"/>
            <a:endParaRPr lang="en-US" b="0" i="0" dirty="0">
              <a:solidFill>
                <a:srgbClr val="000000"/>
              </a:solidFill>
              <a:effectLst/>
              <a:latin typeface="Calibri"/>
              <a:ea typeface="Calibri"/>
              <a:cs typeface="Calibri"/>
            </a:endParaRPr>
          </a:p>
          <a:p>
            <a:pPr algn="l" rtl="0" fontAlgn="base"/>
            <a:r>
              <a:rPr lang="en-US" sz="1200" b="0" i="0" dirty="0">
                <a:solidFill>
                  <a:srgbClr val="000000"/>
                </a:solidFill>
                <a:effectLst/>
                <a:latin typeface="Calibri" panose="020F0502020204030204" pitchFamily="34" charset="0"/>
              </a:rPr>
              <a:t>As a possible exercise going forward, if you could ask 10 questions about this painting, what would they be? And how would you order them? </a:t>
            </a:r>
          </a:p>
          <a:p>
            <a:pPr algn="l" rtl="0" fontAlgn="base"/>
            <a:endParaRPr lang="en-US" sz="1200" b="0" i="0" dirty="0">
              <a:solidFill>
                <a:srgbClr val="000000"/>
              </a:solidFill>
              <a:effectLst/>
              <a:latin typeface="Calibri" panose="020F0502020204030204" pitchFamily="34" charset="0"/>
            </a:endParaRPr>
          </a:p>
          <a:p>
            <a:pPr algn="l" rtl="0" fontAlgn="base"/>
            <a:r>
              <a:rPr lang="en-US" sz="1200" b="0" i="0" dirty="0">
                <a:solidFill>
                  <a:srgbClr val="000000"/>
                </a:solidFill>
                <a:effectLst/>
                <a:latin typeface="Calibri" panose="020F0502020204030204" pitchFamily="34" charset="0"/>
              </a:rPr>
              <a:t>And please remember, all of this is designed to intrigue your students and help them to discover the image individually and collectively, so don’t feel the need to slog through every W. Keep an eye on pace – if a question doesn’t elicit much, simplify it, rephrase it, or simply move on.</a:t>
            </a:r>
            <a:endParaRPr lang="en-US" b="0" i="0" dirty="0">
              <a:solidFill>
                <a:srgbClr val="000000"/>
              </a:solidFill>
              <a:effectLst/>
              <a:latin typeface="Segoe UI" panose="020B0502040204020203" pitchFamily="34" charset="0"/>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88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some of the 5 </a:t>
            </a:r>
            <a:r>
              <a:rPr lang="en-GB" dirty="0" err="1"/>
              <a:t>Ws</a:t>
            </a:r>
            <a:r>
              <a:rPr lang="en-GB" dirty="0"/>
              <a:t> a quick try.</a:t>
            </a:r>
          </a:p>
        </p:txBody>
      </p:sp>
      <p:sp>
        <p:nvSpPr>
          <p:cNvPr id="4" name="Slide Number Placeholder 3"/>
          <p:cNvSpPr>
            <a:spLocks noGrp="1"/>
          </p:cNvSpPr>
          <p:nvPr>
            <p:ph type="sldNum" sz="quarter" idx="5"/>
          </p:nvPr>
        </p:nvSpPr>
        <p:spPr/>
        <p:txBody>
          <a:bodyPr/>
          <a:lstStyle/>
          <a:p>
            <a:fld id="{58CF2AC4-8D82-4A6E-A12F-4D6BEF864E0E}" type="slidenum">
              <a:rPr lang="en-GB" smtClean="0"/>
              <a:t>24</a:t>
            </a:fld>
            <a:endParaRPr lang="en-GB" dirty="0"/>
          </a:p>
        </p:txBody>
      </p:sp>
    </p:spTree>
    <p:extLst>
      <p:ext uri="{BB962C8B-B14F-4D97-AF65-F5344CB8AC3E}">
        <p14:creationId xmlns:p14="http://schemas.microsoft.com/office/powerpoint/2010/main" val="437634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Using the senses are a simple way to explore a painting in a variety of different ways. What might you need to support your children? Feely bags made in advance containing similar fabrics and materials may help. Limit one sense to encourage children to focus on another – for example, blindfolding someone or keeping an object hidden in a bag while they touch an item may elicit different responses to if they were able to see it while they felt it. </a:t>
            </a:r>
          </a:p>
          <a:p>
            <a:endParaRPr lang="en-GB" b="0" dirty="0"/>
          </a:p>
          <a:p>
            <a:r>
              <a:rPr lang="en-GB" dirty="0"/>
              <a:t>A soundscape of this painting will be given to you.</a:t>
            </a:r>
            <a:endParaRPr lang="en-GB" b="0"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88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Try exploring the painting with your senses! </a:t>
            </a:r>
            <a:r>
              <a:rPr lang="en-GB" b="0" dirty="0"/>
              <a:t>Bear in mind that some senses may be easier to employ than others. Where else could children experience the sensations within this painting? Could they choose surfaces around the school which they feel are similar to this? Where do children agree and disagree?</a:t>
            </a:r>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26</a:t>
            </a:fld>
            <a:endParaRPr lang="en-GB" dirty="0"/>
          </a:p>
        </p:txBody>
      </p:sp>
    </p:spTree>
    <p:extLst>
      <p:ext uri="{BB962C8B-B14F-4D97-AF65-F5344CB8AC3E}">
        <p14:creationId xmlns:p14="http://schemas.microsoft.com/office/powerpoint/2010/main" val="4185006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2D3D5-09B3-9C2A-3594-66558E6E2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7CCA7-B5A9-7CA5-FADF-8037AA07D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3D6DA-BDB6-33D7-EE29-40CBFCA5CE92}"/>
              </a:ext>
            </a:extLst>
          </p:cNvPr>
          <p:cNvSpPr>
            <a:spLocks noGrp="1"/>
          </p:cNvSpPr>
          <p:nvPr>
            <p:ph type="body" idx="1"/>
          </p:nvPr>
        </p:nvSpPr>
        <p:spPr/>
        <p:txBody>
          <a:bodyPr/>
          <a:lstStyle/>
          <a:p>
            <a:r>
              <a:rPr lang="en-GB" b="0" dirty="0"/>
              <a:t>Another more generic questioning structure is “On and beyond”, sometimes also called “on/in/out”. Again, this follows Bloom’s Taxonomy of ensuring surface level attention to detail in order to then work towards more creative responses.</a:t>
            </a:r>
          </a:p>
          <a:p>
            <a:endParaRPr lang="en-GB" b="0" dirty="0"/>
          </a:p>
          <a:p>
            <a:r>
              <a:rPr lang="en-GB" b="0" dirty="0"/>
              <a:t>There are 3 stages to On and beyond.</a:t>
            </a:r>
          </a:p>
          <a:p>
            <a:endParaRPr lang="en-GB" b="0" dirty="0"/>
          </a:p>
          <a:p>
            <a:pPr marL="228600" indent="-228600">
              <a:buAutoNum type="arabicPeriod"/>
            </a:pPr>
            <a:r>
              <a:rPr lang="en-GB" b="0" dirty="0"/>
              <a:t>“On” – collect surface level observations: textures, colours, shapes</a:t>
            </a:r>
          </a:p>
          <a:p>
            <a:pPr marL="228600" indent="-228600">
              <a:buAutoNum type="arabicPeriod"/>
            </a:pPr>
            <a:r>
              <a:rPr lang="en-GB" b="0" dirty="0"/>
              <a:t>“And” – build on those observations with inference. What might a colour or a fabric tell us about this person? Who might sit in a chair like that? Ensure you are asking the children </a:t>
            </a:r>
            <a:r>
              <a:rPr lang="en-GB" b="0" i="1" u="sng" dirty="0"/>
              <a:t>why</a:t>
            </a:r>
            <a:r>
              <a:rPr lang="en-GB" b="0" i="1" dirty="0"/>
              <a:t> </a:t>
            </a:r>
            <a:r>
              <a:rPr lang="en-GB" b="0" i="0" dirty="0"/>
              <a:t>they think something, backing up their observations with evidence drawn from the painting.</a:t>
            </a:r>
          </a:p>
          <a:p>
            <a:pPr marL="228600" indent="-228600">
              <a:buAutoNum type="arabicPeriod"/>
            </a:pPr>
            <a:r>
              <a:rPr lang="en-GB" b="0" i="0" dirty="0"/>
              <a:t>“Beyond” – step outside the painting into its surroundings and even our own lives. What might be beyond the frame? What sort of chair do you sit in at school? Is your teacher’s chair the same or different? Why? What other chairs have you sat in? When, and why? What do you think about this person? What would you ask them? Would you be frightened to speak to them?</a:t>
            </a:r>
            <a:endParaRPr lang="en-GB" b="0" dirty="0"/>
          </a:p>
        </p:txBody>
      </p:sp>
      <p:sp>
        <p:nvSpPr>
          <p:cNvPr id="4" name="Slide Number Placeholder 3">
            <a:extLst>
              <a:ext uri="{FF2B5EF4-FFF2-40B4-BE49-F238E27FC236}">
                <a16:creationId xmlns:a16="http://schemas.microsoft.com/office/drawing/2014/main" id="{CCCA4E5B-DE8D-D245-9917-7C93D3CF47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61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Explore “On and Beyond” by focusing on some details. Tura’s </a:t>
            </a:r>
            <a:r>
              <a:rPr lang="en-GB" i="1" dirty="0"/>
              <a:t>Muse</a:t>
            </a:r>
            <a:r>
              <a:rPr lang="en-GB" i="0" dirty="0"/>
              <a:t> can be viewed full screen on the National Gallery website – you and the students can zoom in and out of it at will.</a:t>
            </a:r>
          </a:p>
          <a:p>
            <a:endParaRPr lang="en-GB" i="0" dirty="0"/>
          </a:p>
          <a:p>
            <a:r>
              <a:rPr lang="en-GB" i="0" dirty="0"/>
              <a:t>(All details of this image will be supplied to you separately in much higher resolution)</a:t>
            </a:r>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28</a:t>
            </a:fld>
            <a:endParaRPr lang="en-GB" dirty="0"/>
          </a:p>
        </p:txBody>
      </p:sp>
    </p:spTree>
    <p:extLst>
      <p:ext uri="{BB962C8B-B14F-4D97-AF65-F5344CB8AC3E}">
        <p14:creationId xmlns:p14="http://schemas.microsoft.com/office/powerpoint/2010/main" val="4162213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Closer details of the background. Do they add anything to our thoughts about the figure or complicate things?</a:t>
            </a:r>
          </a:p>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29</a:t>
            </a:fld>
            <a:endParaRPr lang="en-GB" dirty="0"/>
          </a:p>
        </p:txBody>
      </p:sp>
    </p:spTree>
    <p:extLst>
      <p:ext uri="{BB962C8B-B14F-4D97-AF65-F5344CB8AC3E}">
        <p14:creationId xmlns:p14="http://schemas.microsoft.com/office/powerpoint/2010/main" val="108291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3</a:t>
            </a:fld>
            <a:endParaRPr lang="en-GB" dirty="0"/>
          </a:p>
        </p:txBody>
      </p:sp>
    </p:spTree>
    <p:extLst>
      <p:ext uri="{BB962C8B-B14F-4D97-AF65-F5344CB8AC3E}">
        <p14:creationId xmlns:p14="http://schemas.microsoft.com/office/powerpoint/2010/main" val="3456745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Explore “On and Beyond” by focusing on some details. Tura’s </a:t>
            </a:r>
            <a:r>
              <a:rPr lang="en-GB" i="1" dirty="0"/>
              <a:t>Muse</a:t>
            </a:r>
            <a:r>
              <a:rPr lang="en-GB" i="0" dirty="0"/>
              <a:t> can be viewed full screen on the National Gallery website – you and the students can zoom in and out of it at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https://www.nationalgallery.org.uk/paintings/cosimo-tura-a-muse-calliope</a:t>
            </a:r>
          </a:p>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30</a:t>
            </a:fld>
            <a:endParaRPr lang="en-GB" dirty="0"/>
          </a:p>
        </p:txBody>
      </p:sp>
    </p:spTree>
    <p:extLst>
      <p:ext uri="{BB962C8B-B14F-4D97-AF65-F5344CB8AC3E}">
        <p14:creationId xmlns:p14="http://schemas.microsoft.com/office/powerpoint/2010/main" val="1030183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Explore “On and Beyond” by focusing on some details. Tura’s </a:t>
            </a:r>
            <a:r>
              <a:rPr lang="en-GB" i="1" dirty="0"/>
              <a:t>Muse</a:t>
            </a:r>
            <a:r>
              <a:rPr lang="en-GB" i="0" dirty="0"/>
              <a:t> can be viewed full screen on the National Gallery website – you and the students can zoom in and out of it at will.</a:t>
            </a:r>
            <a:endParaRPr lang="en-GB" dirty="0"/>
          </a:p>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31</a:t>
            </a:fld>
            <a:endParaRPr lang="en-GB" dirty="0"/>
          </a:p>
        </p:txBody>
      </p:sp>
    </p:spTree>
    <p:extLst>
      <p:ext uri="{BB962C8B-B14F-4D97-AF65-F5344CB8AC3E}">
        <p14:creationId xmlns:p14="http://schemas.microsoft.com/office/powerpoint/2010/main" val="2469068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add factual information? When do we ask questions and when do we tell our class things?</a:t>
            </a:r>
          </a:p>
          <a:p>
            <a:endParaRPr lang="en-GB" dirty="0"/>
          </a:p>
          <a:p>
            <a:r>
              <a:rPr lang="en-GB" dirty="0"/>
              <a:t>Some information cannot be easily “discovered” through questioning (for example, the artist’s name, or the name of the painting). Think carefully about how to introduce factual information. You don’t want the first encounter with the painting to be an art historical lecture. Too many facts may also shut down the children’s imaginative responses to the image, creating a sole “correct” interpretation and relegating the children’s ideas to feeling lesser.</a:t>
            </a:r>
          </a:p>
          <a:p>
            <a:endParaRPr lang="en-GB" dirty="0"/>
          </a:p>
          <a:p>
            <a:r>
              <a:rPr lang="en-GB" dirty="0"/>
              <a:t>That being said, there are a few things it would be helpful to learn about, but only once the class have fully explored a variety of ideas and considered which they feel more, or less, likely.</a:t>
            </a:r>
          </a:p>
          <a:p>
            <a:endParaRPr lang="en-GB" dirty="0"/>
          </a:p>
          <a:p>
            <a:r>
              <a:rPr lang="en-GB" dirty="0"/>
              <a:t>Try dropping in some information and then asking the class to reflect on it. For example, this is painting of a make-believe person. What do you think about that? How do you think we can tell that she’s not a real person? She is probably one of the “Muses” – Greek goddesses who inspired people to create things like scientific inventions, music, stories, and poetry. What does it mean to inspire someone? Have you ever inspired someone to do something, or been inspired? What examples can you think of.</a:t>
            </a:r>
          </a:p>
          <a:p>
            <a:endParaRPr lang="en-GB" dirty="0"/>
          </a:p>
          <a:p>
            <a:r>
              <a:rPr lang="en-GB" dirty="0"/>
              <a:t>Key info to impart during this slide is:</a:t>
            </a:r>
          </a:p>
          <a:p>
            <a:pPr marL="0" indent="0">
              <a:buNone/>
            </a:pPr>
            <a:r>
              <a:rPr lang="en-GB" dirty="0"/>
              <a:t>This is not a portrait of a real person but a depiction of a Muse. The Muses were Greek goddesses who inspired humans in the arts and sciences (we get the word “museum” from “Muse”). There were nine Muses altogether, and it’s thought this may be Calliope, the muse of poetry. </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32</a:t>
            </a:fld>
            <a:endParaRPr lang="en-GB" dirty="0"/>
          </a:p>
        </p:txBody>
      </p:sp>
    </p:spTree>
    <p:extLst>
      <p:ext uri="{BB962C8B-B14F-4D97-AF65-F5344CB8AC3E}">
        <p14:creationId xmlns:p14="http://schemas.microsoft.com/office/powerpoint/2010/main" val="2596254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Are the muses just ancient Greek ideas or do they still live on in some form today? What are your associations with the word “muse”? For adults it is often gendered – the stereotype of a woman who inspired a man to create something. But inspiring figures often transcend gender and culture. </a:t>
            </a:r>
          </a:p>
          <a:p>
            <a:endParaRPr lang="en-GB" dirty="0"/>
          </a:p>
          <a:p>
            <a:r>
              <a:rPr lang="en-GB" dirty="0"/>
              <a:t>This image of Supergirl, drawn by Brazilian artist Bilquis Evely, has some parallels with Tura’s </a:t>
            </a:r>
            <a:r>
              <a:rPr lang="en-GB" i="1" dirty="0"/>
              <a:t>Muse. </a:t>
            </a:r>
            <a:r>
              <a:rPr lang="en-GB" i="0" dirty="0"/>
              <a:t>Could we use some of the same approaches we’ve used already to build our thoughts about the picture? How much do Greek gods and superheroes have in common? Interestingly also, here we have a woman drawing a woman (albeit a make-believe one). Tura is a man painting a woman. How might that differ? These are discussions that may not be suitable for your class, but how could approach the issue of gender and its representation thoughtfully and carefully with your children?</a:t>
            </a:r>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33</a:t>
            </a:fld>
            <a:endParaRPr lang="en-GB" dirty="0"/>
          </a:p>
        </p:txBody>
      </p:sp>
    </p:spTree>
    <p:extLst>
      <p:ext uri="{BB962C8B-B14F-4D97-AF65-F5344CB8AC3E}">
        <p14:creationId xmlns:p14="http://schemas.microsoft.com/office/powerpoint/2010/main" val="4223766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1640-4145-1DD4-82A1-3F73D6FD2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B441D-A98F-4FC8-5DEA-A40CB574A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A507E-2F69-13B1-3AFF-E43A1F4336E7}"/>
              </a:ext>
            </a:extLst>
          </p:cNvPr>
          <p:cNvSpPr>
            <a:spLocks noGrp="1"/>
          </p:cNvSpPr>
          <p:nvPr>
            <p:ph type="body" idx="1"/>
          </p:nvPr>
        </p:nvSpPr>
        <p:spPr/>
        <p:txBody>
          <a:bodyPr/>
          <a:lstStyle/>
          <a:p>
            <a:r>
              <a:rPr lang="en-GB" b="0" dirty="0">
                <a:ea typeface="Calibri"/>
                <a:cs typeface="Calibri"/>
              </a:rPr>
              <a:t>Expand the idea of using oracy exercises. Have we been using them already?</a:t>
            </a:r>
          </a:p>
          <a:p>
            <a:endParaRPr lang="en-GB" b="1" dirty="0">
              <a:ea typeface="Calibri"/>
              <a:cs typeface="Calibri"/>
            </a:endParaRPr>
          </a:p>
          <a:p>
            <a:r>
              <a:rPr lang="en-GB" dirty="0">
                <a:ea typeface="Calibri"/>
                <a:cs typeface="Calibri"/>
              </a:rPr>
              <a:t>Oracy is learning </a:t>
            </a:r>
            <a:r>
              <a:rPr lang="en-GB" i="1" dirty="0">
                <a:ea typeface="Calibri"/>
                <a:cs typeface="Calibri"/>
              </a:rPr>
              <a:t>through </a:t>
            </a:r>
            <a:r>
              <a:rPr lang="en-GB" dirty="0">
                <a:ea typeface="Calibri"/>
                <a:cs typeface="Calibri"/>
              </a:rPr>
              <a:t>talk and learning </a:t>
            </a:r>
            <a:r>
              <a:rPr lang="en-GB" i="1" dirty="0">
                <a:ea typeface="Calibri"/>
                <a:cs typeface="Calibri"/>
              </a:rPr>
              <a:t>to </a:t>
            </a:r>
            <a:r>
              <a:rPr lang="en-GB" dirty="0">
                <a:ea typeface="Calibri"/>
                <a:cs typeface="Calibri"/>
              </a:rPr>
              <a:t>talk. Your students need opportunities to talk but also need to be taught the strategies and techniques to learn how to speak and listen to each other</a:t>
            </a:r>
            <a:endParaRPr lang="en-GB" b="1" dirty="0">
              <a:ea typeface="Calibri"/>
              <a:cs typeface="Calibri"/>
            </a:endParaRPr>
          </a:p>
        </p:txBody>
      </p:sp>
      <p:sp>
        <p:nvSpPr>
          <p:cNvPr id="4" name="Slide Number Placeholder 3">
            <a:extLst>
              <a:ext uri="{FF2B5EF4-FFF2-40B4-BE49-F238E27FC236}">
                <a16:creationId xmlns:a16="http://schemas.microsoft.com/office/drawing/2014/main" id="{506084D9-3C02-CB7D-9AFD-39BED62E4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377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78F4D-DD5C-4876-4C5E-BC839FE18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E0151-0BE5-1C6C-4C66-79EEDB4E1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AEE30-C268-5289-DD63-85E153B8A917}"/>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DD633975-B779-FD66-E1A7-061BB2320F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779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2F559-F25E-5EFC-0419-7EDBDBAA4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8B865-1457-1C30-F8AD-A490B4AD9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9B57B-CFFB-129C-C24E-C9CFC21EEC89}"/>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F2B1EB02-BB94-F4CF-1F6E-110AD38604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4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3423D-E4CE-45F3-9C64-853B26600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A7110-82B4-C513-D0E5-E833CAC18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7BC84-36F5-919B-8123-95C797B4173D}"/>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B3F5805F-A3B2-3EAF-80CE-0C213C66ED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024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BA763-7848-C20B-DFB0-2CEAD49FA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08DF3-CF87-1237-4BEE-A6DDE27DE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A6EC38-BC3C-3725-62D1-BEBE610B2CC9}"/>
              </a:ext>
            </a:extLst>
          </p:cNvPr>
          <p:cNvSpPr>
            <a:spLocks noGrp="1"/>
          </p:cNvSpPr>
          <p:nvPr>
            <p:ph type="body" idx="1"/>
          </p:nvPr>
        </p:nvSpPr>
        <p:spPr/>
        <p:txBody>
          <a:bodyPr/>
          <a:lstStyle/>
          <a:p>
            <a:r>
              <a:rPr lang="en-GB" b="0" i="0" dirty="0"/>
              <a:t>The third turn in a dialogue is where a huge amount of learning can take place. Children’s thinking shuts down pretty quickly after simple feedback (“yes” or “no”) or encouragement (“well done”) </a:t>
            </a:r>
            <a:r>
              <a:rPr lang="en-GB" b="0" i="1" u="sng" dirty="0"/>
              <a:t>when it isn’t then followed by something to challenge them to reflect on what they’ve just said</a:t>
            </a:r>
            <a:r>
              <a:rPr lang="en-GB" b="0" i="0" u="sng" dirty="0"/>
              <a:t>. </a:t>
            </a:r>
            <a:r>
              <a:rPr lang="en-GB" b="0" i="0" dirty="0"/>
              <a:t>There is nothing intrinsically wrong with “yes”, “no” or “well done”, but your aim is to keep them thinking. There’s no time to sit still! Let’s keep pressing on together.</a:t>
            </a:r>
          </a:p>
          <a:p>
            <a:endParaRPr lang="en-GB" b="0" i="0" dirty="0"/>
          </a:p>
          <a:p>
            <a:r>
              <a:rPr lang="en-GB" b="0" i="0" dirty="0"/>
              <a:t>Challenge students to take their responses further, reflecting on what they or someone else has said. Keep children’s thinking and talking going, rather than simply feeling that they’ve answered a question correctly or incorrectly. The aim of good oracy practice is both learning </a:t>
            </a:r>
            <a:r>
              <a:rPr lang="en-GB" b="0" i="1" dirty="0"/>
              <a:t>through </a:t>
            </a:r>
            <a:r>
              <a:rPr lang="en-GB" b="0" i="0" dirty="0"/>
              <a:t>talk and learning </a:t>
            </a:r>
            <a:r>
              <a:rPr lang="en-GB" b="0" i="1" dirty="0"/>
              <a:t>to </a:t>
            </a:r>
            <a:r>
              <a:rPr lang="en-GB" b="0" i="0" dirty="0"/>
              <a:t>talk. Which techniques can you give to your students to help them speak and listen in order to understand?</a:t>
            </a:r>
          </a:p>
        </p:txBody>
      </p:sp>
      <p:sp>
        <p:nvSpPr>
          <p:cNvPr id="4" name="Slide Number Placeholder 3">
            <a:extLst>
              <a:ext uri="{FF2B5EF4-FFF2-40B4-BE49-F238E27FC236}">
                <a16:creationId xmlns:a16="http://schemas.microsoft.com/office/drawing/2014/main" id="{399FC1D7-CBC2-636D-6A7F-A8153E888D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269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FA124-23D8-33D5-E67A-47D538977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28E2C-1745-5068-DE9B-7935876DF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ABF19-4358-75DE-6670-9A897436927F}"/>
              </a:ext>
            </a:extLst>
          </p:cNvPr>
          <p:cNvSpPr>
            <a:spLocks noGrp="1"/>
          </p:cNvSpPr>
          <p:nvPr>
            <p:ph type="body" idx="1"/>
          </p:nvPr>
        </p:nvSpPr>
        <p:spPr/>
        <p:txBody>
          <a:bodyPr/>
          <a:lstStyle/>
          <a:p>
            <a:r>
              <a:rPr lang="en-GB" b="0" i="0" dirty="0"/>
              <a:t>Here are some possible forms the third turn in a conversation can take. Many of these you may use already, but notice how they are broadly grouped into three different sections. When might it be best to use certain questions over others? Are you using a range from all three of these groups? Which of these have you seen in use today? When were they used?</a:t>
            </a:r>
          </a:p>
        </p:txBody>
      </p:sp>
      <p:sp>
        <p:nvSpPr>
          <p:cNvPr id="4" name="Slide Number Placeholder 3">
            <a:extLst>
              <a:ext uri="{FF2B5EF4-FFF2-40B4-BE49-F238E27FC236}">
                <a16:creationId xmlns:a16="http://schemas.microsoft.com/office/drawing/2014/main" id="{4D3B85E0-32CC-6B17-4357-DCEB4EF4ED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54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4</a:t>
            </a:fld>
            <a:endParaRPr lang="en-GB" dirty="0"/>
          </a:p>
        </p:txBody>
      </p:sp>
    </p:spTree>
    <p:extLst>
      <p:ext uri="{BB962C8B-B14F-4D97-AF65-F5344CB8AC3E}">
        <p14:creationId xmlns:p14="http://schemas.microsoft.com/office/powerpoint/2010/main" val="3020439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one final look at the painting. What have we discovered together, and what still puzzles you?</a:t>
            </a:r>
          </a:p>
          <a:p>
            <a:endParaRPr lang="en-GB" dirty="0"/>
          </a:p>
          <a:p>
            <a:r>
              <a:rPr lang="en-GB" dirty="0"/>
              <a:t>What have you found most useful in the training today, and what do you feel you need more help with? </a:t>
            </a:r>
          </a:p>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40</a:t>
            </a:fld>
            <a:endParaRPr lang="en-GB" dirty="0"/>
          </a:p>
        </p:txBody>
      </p:sp>
    </p:spTree>
    <p:extLst>
      <p:ext uri="{BB962C8B-B14F-4D97-AF65-F5344CB8AC3E}">
        <p14:creationId xmlns:p14="http://schemas.microsoft.com/office/powerpoint/2010/main" val="1016753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B7403-ED7A-9FF5-FAFC-CBC3FC3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F6F74-0498-318C-7530-CA546213D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54A2C-FF10-6B3E-2924-5E18C1CE2429}"/>
              </a:ext>
            </a:extLst>
          </p:cNvPr>
          <p:cNvSpPr>
            <a:spLocks noGrp="1"/>
          </p:cNvSpPr>
          <p:nvPr>
            <p:ph type="body" idx="1"/>
          </p:nvPr>
        </p:nvSpPr>
        <p:spPr/>
        <p:txBody>
          <a:bodyPr/>
          <a:lstStyle/>
          <a:p>
            <a:r>
              <a:rPr lang="en-GB" b="0" dirty="0"/>
              <a:t>We will now take a short break, but after we come back we’ll be building on the questions you all have about this painting and the avenues your class might want to explore.</a:t>
            </a:r>
          </a:p>
          <a:p>
            <a:endParaRPr lang="en-GB" b="0" dirty="0"/>
          </a:p>
          <a:p>
            <a:r>
              <a:rPr lang="en-GB" b="0" dirty="0"/>
              <a:t>Please write a question you have about this painting in the chat box now and we will choose a few of them to pursue when we come back from the break.</a:t>
            </a:r>
          </a:p>
        </p:txBody>
      </p:sp>
      <p:sp>
        <p:nvSpPr>
          <p:cNvPr id="4" name="Slide Number Placeholder 3">
            <a:extLst>
              <a:ext uri="{FF2B5EF4-FFF2-40B4-BE49-F238E27FC236}">
                <a16:creationId xmlns:a16="http://schemas.microsoft.com/office/drawing/2014/main" id="{7585445A-7125-B9D9-1E7C-C36C89329E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D2669-F405-4A74-967F-E5FD6248E2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89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5</a:t>
            </a:fld>
            <a:endParaRPr lang="en-GB" dirty="0"/>
          </a:p>
        </p:txBody>
      </p:sp>
    </p:spTree>
    <p:extLst>
      <p:ext uri="{BB962C8B-B14F-4D97-AF65-F5344CB8AC3E}">
        <p14:creationId xmlns:p14="http://schemas.microsoft.com/office/powerpoint/2010/main" val="250400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order of these approaches roughly follows Bloom’s Taxonomy, a hierarchical series of learning objectives that progressively support each other. Students should start with short observations, collecting details to allow them to make inferences and ask questions. Ultimately, they should be able to make informed creative responses that build upon and reference the learning they’ve made so far.</a:t>
            </a:r>
          </a:p>
          <a:p>
            <a:endParaRPr lang="en-GB" dirty="0"/>
          </a:p>
          <a:p>
            <a:r>
              <a:rPr lang="en-GB" dirty="0"/>
              <a:t>None of this can occur successfully without quality talk. How can you help your students to speak and listen to each other to develop their thoughts about this painting?</a:t>
            </a:r>
          </a:p>
        </p:txBody>
      </p:sp>
      <p:sp>
        <p:nvSpPr>
          <p:cNvPr id="4" name="Slide Number Placeholder 3"/>
          <p:cNvSpPr>
            <a:spLocks noGrp="1"/>
          </p:cNvSpPr>
          <p:nvPr>
            <p:ph type="sldNum" sz="quarter" idx="5"/>
          </p:nvPr>
        </p:nvSpPr>
        <p:spPr/>
        <p:txBody>
          <a:bodyPr/>
          <a:lstStyle/>
          <a:p>
            <a:fld id="{58CF2AC4-8D82-4A6E-A12F-4D6BEF864E0E}" type="slidenum">
              <a:rPr lang="en-GB" smtClean="0"/>
              <a:t>6</a:t>
            </a:fld>
            <a:endParaRPr lang="en-GB" dirty="0"/>
          </a:p>
        </p:txBody>
      </p:sp>
    </p:spTree>
    <p:extLst>
      <p:ext uri="{BB962C8B-B14F-4D97-AF65-F5344CB8AC3E}">
        <p14:creationId xmlns:p14="http://schemas.microsoft.com/office/powerpoint/2010/main" val="2352921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read pictures of people? What clues do artists leave for us?</a:t>
            </a:r>
          </a:p>
          <a:p>
            <a:endParaRPr lang="en-GB" dirty="0"/>
          </a:p>
          <a:p>
            <a:r>
              <a:rPr lang="en-GB" dirty="0"/>
              <a:t>Take a moment to look at these 4 cropped details then think and discuss the following: What can we tell about this person? You might want to consider where they are looking, and what they might be looking at. What might the rest of their face look like, and how might they be feeling? Who might they be, and what might they, or the artist, want us to think about them? Where does the group agree and disagree? Why might that be? Layer these questions in gradually – don't ask them all at once!</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58CF2AC4-8D82-4A6E-A12F-4D6BEF864E0E}" type="slidenum">
              <a:rPr lang="en-GB" smtClean="0"/>
              <a:t>7</a:t>
            </a:fld>
            <a:endParaRPr lang="en-GB" dirty="0"/>
          </a:p>
        </p:txBody>
      </p:sp>
    </p:spTree>
    <p:extLst>
      <p:ext uri="{BB962C8B-B14F-4D97-AF65-F5344CB8AC3E}">
        <p14:creationId xmlns:p14="http://schemas.microsoft.com/office/powerpoint/2010/main" val="427557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you can see more of their faces, reflect on and discuss what has changed in your thoughts about them. What has helped inform your thoughts (hair/mouth/eyebrows/clothes)? Again, where does the group agree and disagree? Why might that be?</a:t>
            </a:r>
          </a:p>
          <a:p>
            <a:endParaRPr lang="en-GB" dirty="0"/>
          </a:p>
          <a:p>
            <a:pPr marL="228600" indent="-228600">
              <a:buAutoNum type="arabicPeriod"/>
            </a:pPr>
            <a:r>
              <a:rPr lang="en-GB" dirty="0"/>
              <a:t>Gossaert’s </a:t>
            </a:r>
            <a:r>
              <a:rPr lang="en-GB" i="1" dirty="0"/>
              <a:t>Adoration of the </a:t>
            </a:r>
            <a:r>
              <a:rPr lang="en-GB" i="0" dirty="0"/>
              <a:t>Kings - https</a:t>
            </a:r>
            <a:r>
              <a:rPr lang="en-GB" dirty="0"/>
              <a:t>://www.nationalgallery.org.uk/paintings/jan-gossaert-jean-gossart-the-adoration-of-the-kings</a:t>
            </a:r>
          </a:p>
          <a:p>
            <a:pPr marL="228600" indent="-228600">
              <a:buAutoNum type="arabicPeriod"/>
            </a:pPr>
            <a:r>
              <a:rPr lang="en-GB" dirty="0"/>
              <a:t>Wright of Derby’s </a:t>
            </a:r>
            <a:r>
              <a:rPr lang="en-GB" i="1" dirty="0"/>
              <a:t>Experiment on a Bird in the Air Pump </a:t>
            </a:r>
            <a:r>
              <a:rPr lang="en-GB" i="0" dirty="0"/>
              <a:t>- https://www.nationalgallery.org.uk/paintings/joseph-wright-of-derby-an-experiment-on-a-bird-in-the-air-pump</a:t>
            </a:r>
          </a:p>
          <a:p>
            <a:pPr marL="228600" indent="-228600">
              <a:buAutoNum type="arabicPeriod"/>
            </a:pPr>
            <a:r>
              <a:rPr lang="en-GB" i="0" dirty="0"/>
              <a:t>Giordano’s </a:t>
            </a:r>
            <a:r>
              <a:rPr lang="en-GB" i="1" dirty="0"/>
              <a:t>Perseus and Phineus </a:t>
            </a:r>
            <a:r>
              <a:rPr lang="en-GB" i="0" dirty="0"/>
              <a:t>- https://www.nationalgallery.org.uk/paintings/luca-giordano-perseus-turning-phineus-and-his-followers-to-stone</a:t>
            </a:r>
          </a:p>
          <a:p>
            <a:pPr marL="228600" indent="-228600">
              <a:buAutoNum type="arabicPeriod"/>
            </a:pPr>
            <a:r>
              <a:rPr lang="en-GB" i="0" dirty="0"/>
              <a:t>Hogarth’s </a:t>
            </a:r>
            <a:r>
              <a:rPr lang="en-GB" i="1" dirty="0"/>
              <a:t>The Graham Children </a:t>
            </a:r>
            <a:r>
              <a:rPr lang="en-GB" i="0" dirty="0"/>
              <a:t>- https://www.nationalgallery.org.uk/paintings/william-hogarth-the-graham-children</a:t>
            </a:r>
            <a:endParaRPr lang="en-GB" dirty="0"/>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58CF2AC4-8D82-4A6E-A12F-4D6BEF864E0E}" type="slidenum">
              <a:rPr lang="en-GB" smtClean="0"/>
              <a:t>8</a:t>
            </a:fld>
            <a:endParaRPr lang="en-GB" dirty="0"/>
          </a:p>
        </p:txBody>
      </p:sp>
    </p:spTree>
    <p:extLst>
      <p:ext uri="{BB962C8B-B14F-4D97-AF65-F5344CB8AC3E}">
        <p14:creationId xmlns:p14="http://schemas.microsoft.com/office/powerpoint/2010/main" val="2538181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can what people wear tell us about them, or tell us about what the artist might want us to feel and think?</a:t>
            </a:r>
          </a:p>
          <a:p>
            <a:endParaRPr lang="en-GB" dirty="0"/>
          </a:p>
          <a:p>
            <a:r>
              <a:rPr lang="en-GB" dirty="0"/>
              <a:t>1. Bermejo’s </a:t>
            </a:r>
            <a:r>
              <a:rPr lang="en-GB" i="1" dirty="0"/>
              <a:t>Saint Michael Triumphs over the Devil - </a:t>
            </a:r>
            <a:r>
              <a:rPr lang="en-GB" i="0" dirty="0"/>
              <a:t>https://www.nationalgallery.org.uk/paintings/bartolome-bermejo-saint-michael-triumphs-over-the-devil</a:t>
            </a:r>
          </a:p>
          <a:p>
            <a:r>
              <a:rPr lang="en-GB" dirty="0"/>
              <a:t>2. Titian’s </a:t>
            </a:r>
            <a:r>
              <a:rPr lang="en-GB" i="1" dirty="0"/>
              <a:t>Diana and Actaeon - </a:t>
            </a:r>
            <a:r>
              <a:rPr lang="en-GB" i="0" dirty="0"/>
              <a:t>https://www.nationalgallery.org.uk/paintings/titian-diana-and-actaeon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Gossaert’s </a:t>
            </a:r>
            <a:r>
              <a:rPr lang="en-GB" i="1" dirty="0"/>
              <a:t>Adoration of the </a:t>
            </a:r>
            <a:r>
              <a:rPr lang="en-GB" i="0" dirty="0"/>
              <a:t>Kings - https</a:t>
            </a:r>
            <a:r>
              <a:rPr lang="en-GB" dirty="0"/>
              <a:t>://www.nationalgallery.org.uk/paintings/jan-gossaert-jean-gossart-the-adoration-of-the-kings</a:t>
            </a:r>
          </a:p>
          <a:p>
            <a:endParaRPr lang="en-GB" dirty="0"/>
          </a:p>
          <a:p>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58CF2AC4-8D82-4A6E-A12F-4D6BEF864E0E}" type="slidenum">
              <a:rPr lang="en-GB" smtClean="0"/>
              <a:t>9</a:t>
            </a:fld>
            <a:endParaRPr lang="en-GB" dirty="0"/>
          </a:p>
        </p:txBody>
      </p:sp>
    </p:spTree>
    <p:extLst>
      <p:ext uri="{BB962C8B-B14F-4D97-AF65-F5344CB8AC3E}">
        <p14:creationId xmlns:p14="http://schemas.microsoft.com/office/powerpoint/2010/main" val="71093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_Van Gogh">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dirty="0"/>
              <a:t>Presentation title</a:t>
            </a:r>
            <a:endParaRPr lang="en-GB" dirty="0"/>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 the date or other text here</a:t>
            </a:r>
          </a:p>
        </p:txBody>
      </p:sp>
    </p:spTree>
    <p:extLst>
      <p:ext uri="{BB962C8B-B14F-4D97-AF65-F5344CB8AC3E}">
        <p14:creationId xmlns:p14="http://schemas.microsoft.com/office/powerpoint/2010/main" val="2127305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532026A-CAE9-470C-851E-9090E2DC888F}"/>
              </a:ext>
            </a:extLst>
          </p:cNvPr>
          <p:cNvSpPr>
            <a:spLocks noGrp="1"/>
          </p:cNvSpPr>
          <p:nvPr>
            <p:ph type="title" hasCustomPrompt="1"/>
          </p:nvPr>
        </p:nvSpPr>
        <p:spPr>
          <a:xfrm>
            <a:off x="1078718" y="576000"/>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dirty="0"/>
              <a:t>Chart slide</a:t>
            </a:r>
            <a:endParaRPr lang="en-GB" dirty="0"/>
          </a:p>
        </p:txBody>
      </p:sp>
      <p:sp>
        <p:nvSpPr>
          <p:cNvPr id="11" name="Content Placeholder 9">
            <a:extLst>
              <a:ext uri="{FF2B5EF4-FFF2-40B4-BE49-F238E27FC236}">
                <a16:creationId xmlns:a16="http://schemas.microsoft.com/office/drawing/2014/main" id="{79A490DE-2EA0-4153-B8C7-4B61AFD546EA}"/>
              </a:ext>
            </a:extLst>
          </p:cNvPr>
          <p:cNvSpPr>
            <a:spLocks noGrp="1"/>
          </p:cNvSpPr>
          <p:nvPr>
            <p:ph sz="quarter" idx="13" hasCustomPrompt="1"/>
          </p:nvPr>
        </p:nvSpPr>
        <p:spPr>
          <a:xfrm>
            <a:off x="1079500" y="1980000"/>
            <a:ext cx="10057060" cy="3772618"/>
          </a:xfrm>
          <a:prstGeom prst="rect">
            <a:avLst/>
          </a:prstGeo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Insert image</a:t>
            </a:r>
          </a:p>
        </p:txBody>
      </p:sp>
    </p:spTree>
    <p:extLst>
      <p:ext uri="{BB962C8B-B14F-4D97-AF65-F5344CB8AC3E}">
        <p14:creationId xmlns:p14="http://schemas.microsoft.com/office/powerpoint/2010/main" val="3728189380"/>
      </p:ext>
    </p:extLst>
  </p:cSld>
  <p:clrMapOvr>
    <a:masterClrMapping/>
  </p:clrMapOvr>
  <p:extLst>
    <p:ext uri="{DCECCB84-F9BA-43D5-87BE-67443E8EF086}">
      <p15:sldGuideLst xmlns:p15="http://schemas.microsoft.com/office/powerpoint/2012/main">
        <p15:guide id="1" orient="horz" pos="3612"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chart slide ">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532026A-CAE9-470C-851E-9090E2DC888F}"/>
              </a:ext>
            </a:extLst>
          </p:cNvPr>
          <p:cNvSpPr>
            <a:spLocks noGrp="1"/>
          </p:cNvSpPr>
          <p:nvPr>
            <p:ph type="title" hasCustomPrompt="1"/>
          </p:nvPr>
        </p:nvSpPr>
        <p:spPr>
          <a:xfrm>
            <a:off x="1078718" y="734517"/>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dirty="0"/>
              <a:t>Chart slide</a:t>
            </a:r>
            <a:endParaRPr lang="en-GB" dirty="0"/>
          </a:p>
        </p:txBody>
      </p:sp>
      <p:sp>
        <p:nvSpPr>
          <p:cNvPr id="11" name="Content Placeholder 9">
            <a:extLst>
              <a:ext uri="{FF2B5EF4-FFF2-40B4-BE49-F238E27FC236}">
                <a16:creationId xmlns:a16="http://schemas.microsoft.com/office/drawing/2014/main" id="{79A490DE-2EA0-4153-B8C7-4B61AFD546EA}"/>
              </a:ext>
            </a:extLst>
          </p:cNvPr>
          <p:cNvSpPr>
            <a:spLocks noGrp="1"/>
          </p:cNvSpPr>
          <p:nvPr>
            <p:ph sz="quarter" idx="13" hasCustomPrompt="1"/>
          </p:nvPr>
        </p:nvSpPr>
        <p:spPr>
          <a:xfrm>
            <a:off x="1079500" y="1577975"/>
            <a:ext cx="10057060" cy="4011266"/>
          </a:xfrm>
          <a:prstGeom prst="rect">
            <a:avLst/>
          </a:prstGeo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Insert image</a:t>
            </a:r>
          </a:p>
        </p:txBody>
      </p:sp>
    </p:spTree>
    <p:extLst>
      <p:ext uri="{BB962C8B-B14F-4D97-AF65-F5344CB8AC3E}">
        <p14:creationId xmlns:p14="http://schemas.microsoft.com/office/powerpoint/2010/main" val="857081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with tit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C26F183-09FE-46E2-A04D-983362933A64}"/>
              </a:ext>
            </a:extLst>
          </p:cNvPr>
          <p:cNvSpPr>
            <a:spLocks noGrp="1"/>
          </p:cNvSpPr>
          <p:nvPr>
            <p:ph type="title" hasCustomPrompt="1"/>
          </p:nvPr>
        </p:nvSpPr>
        <p:spPr>
          <a:xfrm>
            <a:off x="1078718" y="576000"/>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dirty="0"/>
              <a:t>Image slide with title</a:t>
            </a:r>
            <a:endParaRPr lang="en-GB" dirty="0"/>
          </a:p>
        </p:txBody>
      </p:sp>
      <p:sp>
        <p:nvSpPr>
          <p:cNvPr id="10" name="Content Placeholder 9">
            <a:extLst>
              <a:ext uri="{FF2B5EF4-FFF2-40B4-BE49-F238E27FC236}">
                <a16:creationId xmlns:a16="http://schemas.microsoft.com/office/drawing/2014/main" id="{A02CD700-33EF-4554-8114-4E09DC809A22}"/>
              </a:ext>
            </a:extLst>
          </p:cNvPr>
          <p:cNvSpPr>
            <a:spLocks noGrp="1"/>
          </p:cNvSpPr>
          <p:nvPr>
            <p:ph sz="quarter" idx="13" hasCustomPrompt="1"/>
          </p:nvPr>
        </p:nvSpPr>
        <p:spPr>
          <a:xfrm>
            <a:off x="1079500" y="1980000"/>
            <a:ext cx="5892800" cy="3471676"/>
          </a:xfrm>
          <a:prstGeom prst="rect">
            <a:avLst/>
          </a:prstGeo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Insert image</a:t>
            </a:r>
          </a:p>
        </p:txBody>
      </p:sp>
      <p:sp>
        <p:nvSpPr>
          <p:cNvPr id="11" name="Text Placeholder 12">
            <a:extLst>
              <a:ext uri="{FF2B5EF4-FFF2-40B4-BE49-F238E27FC236}">
                <a16:creationId xmlns:a16="http://schemas.microsoft.com/office/drawing/2014/main" id="{B62661B7-AD4D-4BE2-82AC-FC1F0FB5DD16}"/>
              </a:ext>
            </a:extLst>
          </p:cNvPr>
          <p:cNvSpPr>
            <a:spLocks noGrp="1"/>
          </p:cNvSpPr>
          <p:nvPr>
            <p:ph type="body" sz="quarter" idx="10" hasCustomPrompt="1"/>
          </p:nvPr>
        </p:nvSpPr>
        <p:spPr>
          <a:xfrm>
            <a:off x="7536160" y="1980000"/>
            <a:ext cx="3600400" cy="3930651"/>
          </a:xfrm>
          <a:prstGeom prst="rect">
            <a:avLst/>
          </a:prstGeom>
        </p:spPr>
        <p:txBody>
          <a:bodyPr lIns="0" tIns="0">
            <a:noAutofit/>
          </a:bodyPr>
          <a:lstStyle>
            <a:lvl1pPr marL="0" indent="0">
              <a:lnSpc>
                <a:spcPts val="1900"/>
              </a:lnSpc>
              <a:buNone/>
              <a:defRPr sz="1400" spc="10" baseline="0">
                <a:solidFill>
                  <a:srgbClr val="555555"/>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Body text is 14pt Frutiger LT Pro 45 Light</a:t>
            </a:r>
            <a:br>
              <a:rPr lang="en-US" dirty="0"/>
            </a:br>
            <a:endParaRPr lang="en-US" dirty="0"/>
          </a:p>
        </p:txBody>
      </p:sp>
      <p:sp>
        <p:nvSpPr>
          <p:cNvPr id="12" name="Text Placeholder 15">
            <a:extLst>
              <a:ext uri="{FF2B5EF4-FFF2-40B4-BE49-F238E27FC236}">
                <a16:creationId xmlns:a16="http://schemas.microsoft.com/office/drawing/2014/main" id="{ACF3B7C7-0A2C-4C66-80FF-EC1FD0C64FA1}"/>
              </a:ext>
            </a:extLst>
          </p:cNvPr>
          <p:cNvSpPr>
            <a:spLocks noGrp="1"/>
          </p:cNvSpPr>
          <p:nvPr>
            <p:ph type="body" sz="quarter" idx="14" hasCustomPrompt="1"/>
          </p:nvPr>
        </p:nvSpPr>
        <p:spPr>
          <a:xfrm>
            <a:off x="1078718" y="5690961"/>
            <a:ext cx="5892800" cy="296037"/>
          </a:xfrm>
          <a:prstGeom prst="rect">
            <a:avLst/>
          </a:prstGeom>
        </p:spPr>
        <p:txBody>
          <a:bodyPr lIns="0" tIns="0">
            <a:noAutofit/>
          </a:bodyPr>
          <a:lstStyle>
            <a:lvl1pPr>
              <a:lnSpc>
                <a:spcPts val="1000"/>
              </a:lnSpc>
              <a:defRPr sz="900" spc="10" baseline="0">
                <a:solidFill>
                  <a:schemeClr val="tx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Image caption 9pt Frutiger LT Pro 45 Light</a:t>
            </a:r>
          </a:p>
        </p:txBody>
      </p:sp>
    </p:spTree>
    <p:extLst>
      <p:ext uri="{BB962C8B-B14F-4D97-AF65-F5344CB8AC3E}">
        <p14:creationId xmlns:p14="http://schemas.microsoft.com/office/powerpoint/2010/main" val="1939830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ck Image slide with tit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C26F183-09FE-46E2-A04D-983362933A64}"/>
              </a:ext>
            </a:extLst>
          </p:cNvPr>
          <p:cNvSpPr>
            <a:spLocks noGrp="1"/>
          </p:cNvSpPr>
          <p:nvPr>
            <p:ph type="title" hasCustomPrompt="1"/>
          </p:nvPr>
        </p:nvSpPr>
        <p:spPr>
          <a:xfrm>
            <a:off x="1078718" y="734517"/>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dirty="0"/>
              <a:t>Image slide with title</a:t>
            </a:r>
            <a:endParaRPr lang="en-GB" dirty="0"/>
          </a:p>
        </p:txBody>
      </p:sp>
      <p:sp>
        <p:nvSpPr>
          <p:cNvPr id="10" name="Content Placeholder 9">
            <a:extLst>
              <a:ext uri="{FF2B5EF4-FFF2-40B4-BE49-F238E27FC236}">
                <a16:creationId xmlns:a16="http://schemas.microsoft.com/office/drawing/2014/main" id="{A02CD700-33EF-4554-8114-4E09DC809A22}"/>
              </a:ext>
            </a:extLst>
          </p:cNvPr>
          <p:cNvSpPr>
            <a:spLocks noGrp="1"/>
          </p:cNvSpPr>
          <p:nvPr>
            <p:ph sz="quarter" idx="13" hasCustomPrompt="1"/>
          </p:nvPr>
        </p:nvSpPr>
        <p:spPr>
          <a:xfrm>
            <a:off x="1079500" y="1577975"/>
            <a:ext cx="5892800" cy="3930650"/>
          </a:xfrm>
          <a:prstGeom prst="rect">
            <a:avLst/>
          </a:prstGeo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Insert image</a:t>
            </a:r>
          </a:p>
        </p:txBody>
      </p:sp>
      <p:sp>
        <p:nvSpPr>
          <p:cNvPr id="11" name="Text Placeholder 12">
            <a:extLst>
              <a:ext uri="{FF2B5EF4-FFF2-40B4-BE49-F238E27FC236}">
                <a16:creationId xmlns:a16="http://schemas.microsoft.com/office/drawing/2014/main" id="{B62661B7-AD4D-4BE2-82AC-FC1F0FB5DD16}"/>
              </a:ext>
            </a:extLst>
          </p:cNvPr>
          <p:cNvSpPr>
            <a:spLocks noGrp="1"/>
          </p:cNvSpPr>
          <p:nvPr>
            <p:ph type="body" sz="quarter" idx="10" hasCustomPrompt="1"/>
          </p:nvPr>
        </p:nvSpPr>
        <p:spPr>
          <a:xfrm>
            <a:off x="7536160" y="1577973"/>
            <a:ext cx="3600400" cy="3930651"/>
          </a:xfrm>
          <a:prstGeom prst="rect">
            <a:avLst/>
          </a:prstGeom>
        </p:spPr>
        <p:txBody>
          <a:bodyPr lIns="0" tIns="0">
            <a:noAutofit/>
          </a:bodyPr>
          <a:lstStyle>
            <a:lvl1pPr marL="0" indent="0">
              <a:lnSpc>
                <a:spcPts val="1900"/>
              </a:lnSpc>
              <a:buNone/>
              <a:defRPr sz="14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Body text is 14pt Frutiger LT Pro 45 Light</a:t>
            </a:r>
            <a:br>
              <a:rPr lang="en-US" dirty="0"/>
            </a:br>
            <a:endParaRPr lang="en-US" dirty="0"/>
          </a:p>
        </p:txBody>
      </p:sp>
      <p:sp>
        <p:nvSpPr>
          <p:cNvPr id="12" name="Text Placeholder 15">
            <a:extLst>
              <a:ext uri="{FF2B5EF4-FFF2-40B4-BE49-F238E27FC236}">
                <a16:creationId xmlns:a16="http://schemas.microsoft.com/office/drawing/2014/main" id="{ACF3B7C7-0A2C-4C66-80FF-EC1FD0C64FA1}"/>
              </a:ext>
            </a:extLst>
          </p:cNvPr>
          <p:cNvSpPr>
            <a:spLocks noGrp="1"/>
          </p:cNvSpPr>
          <p:nvPr>
            <p:ph type="body" sz="quarter" idx="14" hasCustomPrompt="1"/>
          </p:nvPr>
        </p:nvSpPr>
        <p:spPr>
          <a:xfrm>
            <a:off x="1078718" y="5690961"/>
            <a:ext cx="5892800" cy="296037"/>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Image caption 9pt Frutiger LT Pro 45 Light</a:t>
            </a:r>
          </a:p>
        </p:txBody>
      </p:sp>
    </p:spTree>
    <p:extLst>
      <p:ext uri="{BB962C8B-B14F-4D97-AF65-F5344CB8AC3E}">
        <p14:creationId xmlns:p14="http://schemas.microsoft.com/office/powerpoint/2010/main" val="13036804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image slide with titl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2C2CF87-0FA2-4E5A-A242-310F0CE3F068}"/>
              </a:ext>
            </a:extLst>
          </p:cNvPr>
          <p:cNvSpPr>
            <a:spLocks noGrp="1"/>
          </p:cNvSpPr>
          <p:nvPr>
            <p:ph type="title" hasCustomPrompt="1"/>
          </p:nvPr>
        </p:nvSpPr>
        <p:spPr>
          <a:xfrm>
            <a:off x="1078718" y="576000"/>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dirty="0"/>
              <a:t>Multiple image slide with title</a:t>
            </a:r>
            <a:endParaRPr lang="en-GB" dirty="0"/>
          </a:p>
        </p:txBody>
      </p:sp>
      <p:sp>
        <p:nvSpPr>
          <p:cNvPr id="10" name="Content Placeholder 9">
            <a:extLst>
              <a:ext uri="{FF2B5EF4-FFF2-40B4-BE49-F238E27FC236}">
                <a16:creationId xmlns:a16="http://schemas.microsoft.com/office/drawing/2014/main" id="{A82E2159-57E0-4392-A87A-F92853A742CF}"/>
              </a:ext>
            </a:extLst>
          </p:cNvPr>
          <p:cNvSpPr>
            <a:spLocks noGrp="1"/>
          </p:cNvSpPr>
          <p:nvPr>
            <p:ph sz="quarter" idx="13" hasCustomPrompt="1"/>
          </p:nvPr>
        </p:nvSpPr>
        <p:spPr>
          <a:xfrm>
            <a:off x="1079500" y="1980000"/>
            <a:ext cx="2787420" cy="3588936"/>
          </a:xfrm>
          <a:prstGeom prst="rect">
            <a:avLst/>
          </a:prstGeom>
        </p:spPr>
        <p:txBody>
          <a:bodyPr lIns="0"/>
          <a:lstStyle>
            <a:lvl1pPr>
              <a:defRPr sz="1600"/>
            </a:lvl1pPr>
          </a:lstStyle>
          <a:p>
            <a:pPr lvl="0"/>
            <a:r>
              <a:rPr lang="en-GB" dirty="0"/>
              <a:t>Insert image</a:t>
            </a:r>
          </a:p>
        </p:txBody>
      </p:sp>
      <p:sp>
        <p:nvSpPr>
          <p:cNvPr id="11" name="Text Placeholder 12">
            <a:extLst>
              <a:ext uri="{FF2B5EF4-FFF2-40B4-BE49-F238E27FC236}">
                <a16:creationId xmlns:a16="http://schemas.microsoft.com/office/drawing/2014/main" id="{BF2B0500-4E1E-4FB3-8485-D90B080D31B5}"/>
              </a:ext>
            </a:extLst>
          </p:cNvPr>
          <p:cNvSpPr>
            <a:spLocks noGrp="1"/>
          </p:cNvSpPr>
          <p:nvPr>
            <p:ph type="body" sz="quarter" idx="10" hasCustomPrompt="1"/>
          </p:nvPr>
        </p:nvSpPr>
        <p:spPr>
          <a:xfrm>
            <a:off x="8538580" y="1980000"/>
            <a:ext cx="2597980" cy="3588937"/>
          </a:xfrm>
          <a:prstGeom prst="rect">
            <a:avLst/>
          </a:prstGeom>
        </p:spPr>
        <p:txBody>
          <a:bodyPr lIns="0" tIns="0">
            <a:noAutofit/>
          </a:bodyPr>
          <a:lstStyle>
            <a:lvl1pPr marL="0" indent="0">
              <a:lnSpc>
                <a:spcPts val="1900"/>
              </a:lnSpc>
              <a:buNone/>
              <a:defRPr sz="1400" spc="10"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Body text is 14pt </a:t>
            </a:r>
            <a:br>
              <a:rPr lang="en-US" dirty="0"/>
            </a:br>
            <a:r>
              <a:rPr lang="en-US" dirty="0"/>
              <a:t>Frutiger LT Pro 45 Light</a:t>
            </a:r>
            <a:br>
              <a:rPr lang="en-US" dirty="0"/>
            </a:br>
            <a:endParaRPr lang="en-US" dirty="0"/>
          </a:p>
        </p:txBody>
      </p:sp>
      <p:sp>
        <p:nvSpPr>
          <p:cNvPr id="12" name="Text Placeholder 15">
            <a:extLst>
              <a:ext uri="{FF2B5EF4-FFF2-40B4-BE49-F238E27FC236}">
                <a16:creationId xmlns:a16="http://schemas.microsoft.com/office/drawing/2014/main" id="{1448523D-C034-468F-9EB9-90F3E9A622B7}"/>
              </a:ext>
            </a:extLst>
          </p:cNvPr>
          <p:cNvSpPr>
            <a:spLocks noGrp="1"/>
          </p:cNvSpPr>
          <p:nvPr>
            <p:ph type="body" sz="quarter" idx="14" hasCustomPrompt="1"/>
          </p:nvPr>
        </p:nvSpPr>
        <p:spPr>
          <a:xfrm>
            <a:off x="1078718" y="5748401"/>
            <a:ext cx="2787420" cy="296037"/>
          </a:xfrm>
          <a:prstGeom prst="rect">
            <a:avLst/>
          </a:prstGeom>
        </p:spPr>
        <p:txBody>
          <a:bodyPr lIns="0" tIns="0">
            <a:noAutofit/>
          </a:bodyPr>
          <a:lstStyle>
            <a:lvl1pPr>
              <a:lnSpc>
                <a:spcPts val="1000"/>
              </a:lnSpc>
              <a:defRPr sz="900" spc="10" baseline="0">
                <a:solidFill>
                  <a:schemeClr val="tx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Image caption 9pt Frutiger LT Pro 45 Light</a:t>
            </a:r>
          </a:p>
        </p:txBody>
      </p:sp>
      <p:sp>
        <p:nvSpPr>
          <p:cNvPr id="13" name="Content Placeholder 9">
            <a:extLst>
              <a:ext uri="{FF2B5EF4-FFF2-40B4-BE49-F238E27FC236}">
                <a16:creationId xmlns:a16="http://schemas.microsoft.com/office/drawing/2014/main" id="{381B5D65-3B28-4CFA-875F-8F24187C7320}"/>
              </a:ext>
            </a:extLst>
          </p:cNvPr>
          <p:cNvSpPr>
            <a:spLocks noGrp="1"/>
          </p:cNvSpPr>
          <p:nvPr>
            <p:ph sz="quarter" idx="15" hasCustomPrompt="1"/>
          </p:nvPr>
        </p:nvSpPr>
        <p:spPr>
          <a:xfrm>
            <a:off x="4415775" y="2803702"/>
            <a:ext cx="3573950" cy="2765234"/>
          </a:xfrm>
          <a:prstGeom prst="rect">
            <a:avLst/>
          </a:prstGeom>
        </p:spPr>
        <p:txBody>
          <a:bodyPr lIns="0"/>
          <a:lstStyle>
            <a:lvl1pPr>
              <a:defRPr sz="1600"/>
            </a:lvl1pPr>
          </a:lstStyle>
          <a:p>
            <a:pPr lvl="0"/>
            <a:r>
              <a:rPr lang="en-GB" dirty="0"/>
              <a:t>Insert image</a:t>
            </a:r>
          </a:p>
        </p:txBody>
      </p:sp>
      <p:sp>
        <p:nvSpPr>
          <p:cNvPr id="14" name="Text Placeholder 15">
            <a:extLst>
              <a:ext uri="{FF2B5EF4-FFF2-40B4-BE49-F238E27FC236}">
                <a16:creationId xmlns:a16="http://schemas.microsoft.com/office/drawing/2014/main" id="{3A6AFBB3-5A8A-4660-97A3-49231EDBC9F9}"/>
              </a:ext>
            </a:extLst>
          </p:cNvPr>
          <p:cNvSpPr>
            <a:spLocks noGrp="1"/>
          </p:cNvSpPr>
          <p:nvPr>
            <p:ph type="body" sz="quarter" idx="16" hasCustomPrompt="1"/>
          </p:nvPr>
        </p:nvSpPr>
        <p:spPr>
          <a:xfrm>
            <a:off x="4415775" y="5748400"/>
            <a:ext cx="2787420" cy="296037"/>
          </a:xfrm>
          <a:prstGeom prst="rect">
            <a:avLst/>
          </a:prstGeom>
        </p:spPr>
        <p:txBody>
          <a:bodyPr lIns="0" tIns="0">
            <a:noAutofit/>
          </a:bodyPr>
          <a:lstStyle>
            <a:lvl1pPr>
              <a:lnSpc>
                <a:spcPts val="1000"/>
              </a:lnSpc>
              <a:defRPr sz="900" spc="10" baseline="0">
                <a:solidFill>
                  <a:schemeClr val="tx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Image caption 9pt Frutiger LT Pro 45 Light</a:t>
            </a:r>
          </a:p>
        </p:txBody>
      </p:sp>
    </p:spTree>
    <p:extLst>
      <p:ext uri="{BB962C8B-B14F-4D97-AF65-F5344CB8AC3E}">
        <p14:creationId xmlns:p14="http://schemas.microsoft.com/office/powerpoint/2010/main" val="188202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Multiple image slide with titl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2C2CF87-0FA2-4E5A-A242-310F0CE3F068}"/>
              </a:ext>
            </a:extLst>
          </p:cNvPr>
          <p:cNvSpPr>
            <a:spLocks noGrp="1"/>
          </p:cNvSpPr>
          <p:nvPr>
            <p:ph type="title" hasCustomPrompt="1"/>
          </p:nvPr>
        </p:nvSpPr>
        <p:spPr>
          <a:xfrm>
            <a:off x="1078718" y="734517"/>
            <a:ext cx="10057842" cy="563755"/>
          </a:xfrm>
          <a:prstGeom prst="rect">
            <a:avLst/>
          </a:prstGeom>
        </p:spPr>
        <p:txBody>
          <a:bodyPr vert="horz" lIns="0" tIns="0" rIns="91440" bIns="45720" rtlCol="0" anchor="t" anchorCtr="0">
            <a:noAutofit/>
          </a:bodyPr>
          <a:lstStyle>
            <a:lvl1pPr>
              <a:defRPr sz="2800" spc="10" baseline="0">
                <a:solidFill>
                  <a:srgbClr val="FFF155"/>
                </a:solidFill>
                <a:latin typeface="+mj-lt"/>
              </a:defRPr>
            </a:lvl1pPr>
          </a:lstStyle>
          <a:p>
            <a:r>
              <a:rPr lang="en-US" dirty="0"/>
              <a:t>Multiple image slide with title</a:t>
            </a:r>
            <a:endParaRPr lang="en-GB" dirty="0"/>
          </a:p>
        </p:txBody>
      </p:sp>
      <p:sp>
        <p:nvSpPr>
          <p:cNvPr id="10" name="Content Placeholder 9">
            <a:extLst>
              <a:ext uri="{FF2B5EF4-FFF2-40B4-BE49-F238E27FC236}">
                <a16:creationId xmlns:a16="http://schemas.microsoft.com/office/drawing/2014/main" id="{A82E2159-57E0-4392-A87A-F92853A742CF}"/>
              </a:ext>
            </a:extLst>
          </p:cNvPr>
          <p:cNvSpPr>
            <a:spLocks noGrp="1"/>
          </p:cNvSpPr>
          <p:nvPr>
            <p:ph sz="quarter" idx="13" hasCustomPrompt="1"/>
          </p:nvPr>
        </p:nvSpPr>
        <p:spPr>
          <a:xfrm>
            <a:off x="1079500" y="1577975"/>
            <a:ext cx="2787420" cy="3588936"/>
          </a:xfrm>
          <a:prstGeom prst="rect">
            <a:avLst/>
          </a:prstGeom>
        </p:spPr>
        <p:txBody>
          <a:bodyPr lIns="0"/>
          <a:lstStyle>
            <a:lvl1pPr>
              <a:defRPr sz="1600"/>
            </a:lvl1pPr>
          </a:lstStyle>
          <a:p>
            <a:pPr lvl="0"/>
            <a:r>
              <a:rPr lang="en-GB" dirty="0"/>
              <a:t>Insert image</a:t>
            </a:r>
          </a:p>
        </p:txBody>
      </p:sp>
      <p:sp>
        <p:nvSpPr>
          <p:cNvPr id="11" name="Text Placeholder 12">
            <a:extLst>
              <a:ext uri="{FF2B5EF4-FFF2-40B4-BE49-F238E27FC236}">
                <a16:creationId xmlns:a16="http://schemas.microsoft.com/office/drawing/2014/main" id="{BF2B0500-4E1E-4FB3-8485-D90B080D31B5}"/>
              </a:ext>
            </a:extLst>
          </p:cNvPr>
          <p:cNvSpPr>
            <a:spLocks noGrp="1"/>
          </p:cNvSpPr>
          <p:nvPr>
            <p:ph type="body" sz="quarter" idx="10" hasCustomPrompt="1"/>
          </p:nvPr>
        </p:nvSpPr>
        <p:spPr>
          <a:xfrm>
            <a:off x="8538580" y="1577973"/>
            <a:ext cx="2597980" cy="3588937"/>
          </a:xfrm>
          <a:prstGeom prst="rect">
            <a:avLst/>
          </a:prstGeom>
        </p:spPr>
        <p:txBody>
          <a:bodyPr lIns="0" tIns="0">
            <a:noAutofit/>
          </a:bodyPr>
          <a:lstStyle>
            <a:lvl1pPr marL="0" indent="0">
              <a:lnSpc>
                <a:spcPts val="1900"/>
              </a:lnSpc>
              <a:buNone/>
              <a:defRPr sz="14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Body text is 14pt </a:t>
            </a:r>
            <a:br>
              <a:rPr lang="en-US" dirty="0"/>
            </a:br>
            <a:r>
              <a:rPr lang="en-US" dirty="0"/>
              <a:t>Frutiger LT Pro 45 Light</a:t>
            </a:r>
            <a:br>
              <a:rPr lang="en-US" dirty="0"/>
            </a:br>
            <a:endParaRPr lang="en-US" dirty="0"/>
          </a:p>
        </p:txBody>
      </p:sp>
      <p:sp>
        <p:nvSpPr>
          <p:cNvPr id="12" name="Text Placeholder 15">
            <a:extLst>
              <a:ext uri="{FF2B5EF4-FFF2-40B4-BE49-F238E27FC236}">
                <a16:creationId xmlns:a16="http://schemas.microsoft.com/office/drawing/2014/main" id="{1448523D-C034-468F-9EB9-90F3E9A622B7}"/>
              </a:ext>
            </a:extLst>
          </p:cNvPr>
          <p:cNvSpPr>
            <a:spLocks noGrp="1"/>
          </p:cNvSpPr>
          <p:nvPr>
            <p:ph type="body" sz="quarter" idx="14" hasCustomPrompt="1"/>
          </p:nvPr>
        </p:nvSpPr>
        <p:spPr>
          <a:xfrm>
            <a:off x="1078718" y="5378012"/>
            <a:ext cx="2787420" cy="296037"/>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Image caption 9pt Frutiger LT Pro 45 Light</a:t>
            </a:r>
          </a:p>
        </p:txBody>
      </p:sp>
      <p:sp>
        <p:nvSpPr>
          <p:cNvPr id="13" name="Content Placeholder 9">
            <a:extLst>
              <a:ext uri="{FF2B5EF4-FFF2-40B4-BE49-F238E27FC236}">
                <a16:creationId xmlns:a16="http://schemas.microsoft.com/office/drawing/2014/main" id="{381B5D65-3B28-4CFA-875F-8F24187C7320}"/>
              </a:ext>
            </a:extLst>
          </p:cNvPr>
          <p:cNvSpPr>
            <a:spLocks noGrp="1"/>
          </p:cNvSpPr>
          <p:nvPr>
            <p:ph sz="quarter" idx="15" hasCustomPrompt="1"/>
          </p:nvPr>
        </p:nvSpPr>
        <p:spPr>
          <a:xfrm>
            <a:off x="4415775" y="2401677"/>
            <a:ext cx="3573950" cy="2765234"/>
          </a:xfrm>
          <a:prstGeom prst="rect">
            <a:avLst/>
          </a:prstGeom>
        </p:spPr>
        <p:txBody>
          <a:bodyPr lIns="0"/>
          <a:lstStyle>
            <a:lvl1pPr>
              <a:defRPr sz="1600"/>
            </a:lvl1pPr>
          </a:lstStyle>
          <a:p>
            <a:pPr lvl="0"/>
            <a:r>
              <a:rPr lang="en-GB" dirty="0"/>
              <a:t>Insert image</a:t>
            </a:r>
          </a:p>
        </p:txBody>
      </p:sp>
      <p:sp>
        <p:nvSpPr>
          <p:cNvPr id="14" name="Text Placeholder 15">
            <a:extLst>
              <a:ext uri="{FF2B5EF4-FFF2-40B4-BE49-F238E27FC236}">
                <a16:creationId xmlns:a16="http://schemas.microsoft.com/office/drawing/2014/main" id="{3A6AFBB3-5A8A-4660-97A3-49231EDBC9F9}"/>
              </a:ext>
            </a:extLst>
          </p:cNvPr>
          <p:cNvSpPr>
            <a:spLocks noGrp="1"/>
          </p:cNvSpPr>
          <p:nvPr>
            <p:ph type="body" sz="quarter" idx="16" hasCustomPrompt="1"/>
          </p:nvPr>
        </p:nvSpPr>
        <p:spPr>
          <a:xfrm>
            <a:off x="4415775" y="5378011"/>
            <a:ext cx="2787420" cy="296037"/>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Image caption 9pt Frutiger LT Pro 45 Light</a:t>
            </a:r>
          </a:p>
        </p:txBody>
      </p:sp>
    </p:spTree>
    <p:extLst>
      <p:ext uri="{BB962C8B-B14F-4D97-AF65-F5344CB8AC3E}">
        <p14:creationId xmlns:p14="http://schemas.microsoft.com/office/powerpoint/2010/main" val="2510528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single image slide">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82E0B9ED-092A-4030-8879-CE735EFC6BFA}"/>
              </a:ext>
            </a:extLst>
          </p:cNvPr>
          <p:cNvSpPr>
            <a:spLocks noGrp="1"/>
          </p:cNvSpPr>
          <p:nvPr>
            <p:ph sz="quarter" idx="13" hasCustomPrompt="1"/>
          </p:nvPr>
        </p:nvSpPr>
        <p:spPr>
          <a:xfrm>
            <a:off x="1079499" y="769950"/>
            <a:ext cx="8018202" cy="4819290"/>
          </a:xfrm>
          <a:prstGeom prst="rect">
            <a:avLst/>
          </a:prstGeom>
        </p:spPr>
        <p:txBody>
          <a:bodyPr lIns="0"/>
          <a:lstStyle>
            <a:lvl1pPr>
              <a:defRPr sz="1600">
                <a:solidFill>
                  <a:schemeClr val="bg1"/>
                </a:solidFill>
              </a:defRPr>
            </a:lvl1pPr>
          </a:lstStyle>
          <a:p>
            <a:pPr lvl="0"/>
            <a:r>
              <a:rPr lang="en-GB" dirty="0"/>
              <a:t>Insert image</a:t>
            </a:r>
          </a:p>
        </p:txBody>
      </p:sp>
      <p:sp>
        <p:nvSpPr>
          <p:cNvPr id="8" name="Text Placeholder 15">
            <a:extLst>
              <a:ext uri="{FF2B5EF4-FFF2-40B4-BE49-F238E27FC236}">
                <a16:creationId xmlns:a16="http://schemas.microsoft.com/office/drawing/2014/main" id="{CEAE1ABF-4B44-4FFA-A434-EEF8193BA948}"/>
              </a:ext>
            </a:extLst>
          </p:cNvPr>
          <p:cNvSpPr>
            <a:spLocks noGrp="1"/>
          </p:cNvSpPr>
          <p:nvPr>
            <p:ph type="body" sz="quarter" idx="16" hasCustomPrompt="1"/>
          </p:nvPr>
        </p:nvSpPr>
        <p:spPr>
          <a:xfrm>
            <a:off x="9606988" y="5346826"/>
            <a:ext cx="1505513" cy="386430"/>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Image caption 9pt Frutiger LT Pro 45 Light</a:t>
            </a:r>
          </a:p>
        </p:txBody>
      </p:sp>
      <p:sp>
        <p:nvSpPr>
          <p:cNvPr id="5" name="Text Placeholder 12">
            <a:extLst>
              <a:ext uri="{FF2B5EF4-FFF2-40B4-BE49-F238E27FC236}">
                <a16:creationId xmlns:a16="http://schemas.microsoft.com/office/drawing/2014/main" id="{86DB076E-099E-430B-8C2E-002C21A302A8}"/>
              </a:ext>
            </a:extLst>
          </p:cNvPr>
          <p:cNvSpPr>
            <a:spLocks noGrp="1"/>
          </p:cNvSpPr>
          <p:nvPr>
            <p:ph type="body" sz="quarter" idx="10" hasCustomPrompt="1"/>
          </p:nvPr>
        </p:nvSpPr>
        <p:spPr>
          <a:xfrm>
            <a:off x="9606988" y="769951"/>
            <a:ext cx="1529572" cy="4396960"/>
          </a:xfrm>
          <a:prstGeom prst="rect">
            <a:avLst/>
          </a:prstGeom>
        </p:spPr>
        <p:txBody>
          <a:bodyPr lIns="0" tIns="0">
            <a:noAutofit/>
          </a:bodyPr>
          <a:lstStyle>
            <a:lvl1pPr marL="0" indent="0">
              <a:lnSpc>
                <a:spcPts val="1900"/>
              </a:lnSpc>
              <a:buNone/>
              <a:defRPr sz="14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Body text is 14pt Frutiger LT Pro 45 Light</a:t>
            </a:r>
            <a:br>
              <a:rPr lang="en-US" dirty="0"/>
            </a:br>
            <a:endParaRPr lang="en-US" dirty="0"/>
          </a:p>
        </p:txBody>
      </p:sp>
    </p:spTree>
    <p:extLst>
      <p:ext uri="{BB962C8B-B14F-4D97-AF65-F5344CB8AC3E}">
        <p14:creationId xmlns:p14="http://schemas.microsoft.com/office/powerpoint/2010/main" val="2481077425"/>
      </p:ext>
    </p:extLst>
  </p:cSld>
  <p:clrMapOvr>
    <a:masterClrMapping/>
  </p:clrMapOvr>
  <p:extLst>
    <p:ext uri="{DCECCB84-F9BA-43D5-87BE-67443E8EF086}">
      <p15:sldGuideLst xmlns:p15="http://schemas.microsoft.com/office/powerpoint/2012/main">
        <p15:guide id="1" orient="horz" pos="482" userDrawn="1">
          <p15:clr>
            <a:srgbClr val="FBAE40"/>
          </p15:clr>
        </p15:guide>
        <p15:guide id="2" pos="66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multiple image slide">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82E0B9ED-092A-4030-8879-CE735EFC6BFA}"/>
              </a:ext>
            </a:extLst>
          </p:cNvPr>
          <p:cNvSpPr>
            <a:spLocks noGrp="1"/>
          </p:cNvSpPr>
          <p:nvPr>
            <p:ph sz="quarter" idx="13" hasCustomPrompt="1"/>
          </p:nvPr>
        </p:nvSpPr>
        <p:spPr>
          <a:xfrm>
            <a:off x="1079500" y="769951"/>
            <a:ext cx="3414988" cy="4396960"/>
          </a:xfrm>
          <a:prstGeom prst="rect">
            <a:avLst/>
          </a:prstGeom>
        </p:spPr>
        <p:txBody>
          <a:bodyPr lIns="0"/>
          <a:lstStyle>
            <a:lvl1pPr>
              <a:defRPr sz="1600">
                <a:solidFill>
                  <a:schemeClr val="bg1"/>
                </a:solidFill>
              </a:defRPr>
            </a:lvl1pPr>
          </a:lstStyle>
          <a:p>
            <a:pPr lvl="0"/>
            <a:r>
              <a:rPr lang="en-GB" dirty="0"/>
              <a:t>Insert image</a:t>
            </a:r>
          </a:p>
        </p:txBody>
      </p:sp>
      <p:sp>
        <p:nvSpPr>
          <p:cNvPr id="6" name="Text Placeholder 15">
            <a:extLst>
              <a:ext uri="{FF2B5EF4-FFF2-40B4-BE49-F238E27FC236}">
                <a16:creationId xmlns:a16="http://schemas.microsoft.com/office/drawing/2014/main" id="{F2BBFA36-6E31-4A23-84E0-E2F61E2D128A}"/>
              </a:ext>
            </a:extLst>
          </p:cNvPr>
          <p:cNvSpPr>
            <a:spLocks noGrp="1"/>
          </p:cNvSpPr>
          <p:nvPr>
            <p:ph type="body" sz="quarter" idx="14" hasCustomPrompt="1"/>
          </p:nvPr>
        </p:nvSpPr>
        <p:spPr>
          <a:xfrm>
            <a:off x="1078718" y="5437219"/>
            <a:ext cx="2787420" cy="296037"/>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Image caption 9pt Frutiger LT Pro 45 Light</a:t>
            </a:r>
          </a:p>
        </p:txBody>
      </p:sp>
      <p:sp>
        <p:nvSpPr>
          <p:cNvPr id="7" name="Content Placeholder 9">
            <a:extLst>
              <a:ext uri="{FF2B5EF4-FFF2-40B4-BE49-F238E27FC236}">
                <a16:creationId xmlns:a16="http://schemas.microsoft.com/office/drawing/2014/main" id="{47978827-DF70-4D8B-B4C2-8274BF62CBC3}"/>
              </a:ext>
            </a:extLst>
          </p:cNvPr>
          <p:cNvSpPr>
            <a:spLocks noGrp="1"/>
          </p:cNvSpPr>
          <p:nvPr>
            <p:ph sz="quarter" idx="15" hasCustomPrompt="1"/>
          </p:nvPr>
        </p:nvSpPr>
        <p:spPr>
          <a:xfrm>
            <a:off x="5240725" y="1779104"/>
            <a:ext cx="4378600" cy="3387807"/>
          </a:xfrm>
          <a:prstGeom prst="rect">
            <a:avLst/>
          </a:prstGeom>
        </p:spPr>
        <p:txBody>
          <a:bodyPr lIns="0"/>
          <a:lstStyle>
            <a:lvl1pPr>
              <a:defRPr sz="1600">
                <a:solidFill>
                  <a:schemeClr val="bg1"/>
                </a:solidFill>
              </a:defRPr>
            </a:lvl1pPr>
          </a:lstStyle>
          <a:p>
            <a:pPr lvl="0"/>
            <a:r>
              <a:rPr lang="en-GB" dirty="0"/>
              <a:t>Insert image</a:t>
            </a:r>
          </a:p>
        </p:txBody>
      </p:sp>
      <p:sp>
        <p:nvSpPr>
          <p:cNvPr id="8" name="Text Placeholder 15">
            <a:extLst>
              <a:ext uri="{FF2B5EF4-FFF2-40B4-BE49-F238E27FC236}">
                <a16:creationId xmlns:a16="http://schemas.microsoft.com/office/drawing/2014/main" id="{CEAE1ABF-4B44-4FFA-A434-EEF8193BA948}"/>
              </a:ext>
            </a:extLst>
          </p:cNvPr>
          <p:cNvSpPr>
            <a:spLocks noGrp="1"/>
          </p:cNvSpPr>
          <p:nvPr>
            <p:ph type="body" sz="quarter" idx="16" hasCustomPrompt="1"/>
          </p:nvPr>
        </p:nvSpPr>
        <p:spPr>
          <a:xfrm>
            <a:off x="5240725" y="5437218"/>
            <a:ext cx="2787420" cy="296037"/>
          </a:xfrm>
          <a:prstGeom prst="rect">
            <a:avLst/>
          </a:prstGeom>
        </p:spPr>
        <p:txBody>
          <a:bodyPr lIns="0" tIns="0">
            <a:noAutofit/>
          </a:bodyPr>
          <a:lstStyle>
            <a:lvl1pPr>
              <a:lnSpc>
                <a:spcPts val="1000"/>
              </a:lnSpc>
              <a:defRPr sz="900" spc="10" baseline="0">
                <a:solidFill>
                  <a:schemeClr val="bg1"/>
                </a:solidFill>
                <a:latin typeface="+mn-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Image caption 9pt Frutiger LT Pro 45 Light</a:t>
            </a:r>
          </a:p>
        </p:txBody>
      </p:sp>
    </p:spTree>
    <p:extLst>
      <p:ext uri="{BB962C8B-B14F-4D97-AF65-F5344CB8AC3E}">
        <p14:creationId xmlns:p14="http://schemas.microsoft.com/office/powerpoint/2010/main" val="2552823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10/10/2025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906857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10/10/2025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dirty="0"/>
          </a:p>
        </p:txBody>
      </p:sp>
    </p:spTree>
    <p:extLst>
      <p:ext uri="{BB962C8B-B14F-4D97-AF65-F5344CB8AC3E}">
        <p14:creationId xmlns:p14="http://schemas.microsoft.com/office/powerpoint/2010/main" val="176512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_van Huysum">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dirty="0"/>
              <a:t>Presentation title</a:t>
            </a:r>
            <a:endParaRPr lang="en-GB" dirty="0"/>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 the date or other text here</a:t>
            </a:r>
          </a:p>
        </p:txBody>
      </p:sp>
    </p:spTree>
    <p:extLst>
      <p:ext uri="{BB962C8B-B14F-4D97-AF65-F5344CB8AC3E}">
        <p14:creationId xmlns:p14="http://schemas.microsoft.com/office/powerpoint/2010/main" val="139050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ck Intro tex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3C98C05-3F47-489E-97C8-B18CB3BAC49B}"/>
              </a:ext>
            </a:extLst>
          </p:cNvPr>
          <p:cNvSpPr>
            <a:spLocks noGrp="1"/>
          </p:cNvSpPr>
          <p:nvPr>
            <p:ph type="title" hasCustomPrompt="1"/>
          </p:nvPr>
        </p:nvSpPr>
        <p:spPr>
          <a:xfrm>
            <a:off x="1078718" y="726565"/>
            <a:ext cx="10057842" cy="563755"/>
          </a:xfrm>
          <a:prstGeom prst="rect">
            <a:avLst/>
          </a:prstGeom>
        </p:spPr>
        <p:txBody>
          <a:bodyPr vert="horz" lIns="0" tIns="0" rIns="91440" bIns="45720" rtlCol="0" anchor="t" anchorCtr="0">
            <a:noAutofit/>
          </a:bodyPr>
          <a:lstStyle>
            <a:lvl1pPr>
              <a:defRPr sz="3600" spc="10" baseline="0">
                <a:solidFill>
                  <a:srgbClr val="FFF155"/>
                </a:solidFill>
                <a:latin typeface="+mn-lt"/>
              </a:defRPr>
            </a:lvl1pPr>
          </a:lstStyle>
          <a:p>
            <a:r>
              <a:rPr lang="en-US" dirty="0"/>
              <a:t>Intro text slide</a:t>
            </a:r>
            <a:endParaRPr lang="en-GB" dirty="0"/>
          </a:p>
        </p:txBody>
      </p:sp>
      <p:sp>
        <p:nvSpPr>
          <p:cNvPr id="9" name="Text Placeholder 12">
            <a:extLst>
              <a:ext uri="{FF2B5EF4-FFF2-40B4-BE49-F238E27FC236}">
                <a16:creationId xmlns:a16="http://schemas.microsoft.com/office/drawing/2014/main" id="{9E183ECC-A63B-40E8-96AE-5D26423DBC62}"/>
              </a:ext>
            </a:extLst>
          </p:cNvPr>
          <p:cNvSpPr>
            <a:spLocks noGrp="1"/>
          </p:cNvSpPr>
          <p:nvPr>
            <p:ph type="body" sz="quarter" idx="10" hasCustomPrompt="1"/>
          </p:nvPr>
        </p:nvSpPr>
        <p:spPr>
          <a:xfrm>
            <a:off x="1078718" y="1541349"/>
            <a:ext cx="7911046" cy="4231490"/>
          </a:xfrm>
          <a:prstGeom prst="rect">
            <a:avLst/>
          </a:prstGeom>
        </p:spPr>
        <p:txBody>
          <a:bodyPr lIns="0" tIns="0">
            <a:noAutofit/>
          </a:bodyPr>
          <a:lstStyle>
            <a:lvl1pPr marL="0" indent="0">
              <a:lnSpc>
                <a:spcPts val="2100"/>
              </a:lnSpc>
              <a:buFont typeface="Arial" panose="020B0604020202020204" pitchFamily="34" charset="0"/>
              <a:buNone/>
              <a:defRPr sz="16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Body text is 16pt Frutiger LT Pro 45 Light </a:t>
            </a:r>
          </a:p>
          <a:p>
            <a:pPr lvl="0"/>
            <a:br>
              <a:rPr lang="en-US" dirty="0"/>
            </a:br>
            <a:endParaRPr lang="en-US" dirty="0"/>
          </a:p>
        </p:txBody>
      </p:sp>
    </p:spTree>
    <p:extLst>
      <p:ext uri="{BB962C8B-B14F-4D97-AF65-F5344CB8AC3E}">
        <p14:creationId xmlns:p14="http://schemas.microsoft.com/office/powerpoint/2010/main" val="2766999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8EF4-6823-4922-8BD5-E4EC2D00BF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AEEE845-316F-4618-9DB0-C14F70F5F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F06816-20D6-4AAE-BA76-A417643CB174}"/>
              </a:ext>
            </a:extLst>
          </p:cNvPr>
          <p:cNvSpPr>
            <a:spLocks noGrp="1"/>
          </p:cNvSpPr>
          <p:nvPr>
            <p:ph type="dt" sz="half" idx="10"/>
          </p:nvPr>
        </p:nvSpPr>
        <p:spPr/>
        <p:txBody>
          <a:bodyPr/>
          <a:lstStyle/>
          <a:p>
            <a:fld id="{2FC3B915-D58D-41BD-9256-CCDDB8A9DA01}" type="datetimeFigureOut">
              <a:rPr lang="en-GB" smtClean="0"/>
              <a:t>10/10/2025</a:t>
            </a:fld>
            <a:endParaRPr lang="en-GB" dirty="0"/>
          </a:p>
        </p:txBody>
      </p:sp>
      <p:sp>
        <p:nvSpPr>
          <p:cNvPr id="5" name="Footer Placeholder 4">
            <a:extLst>
              <a:ext uri="{FF2B5EF4-FFF2-40B4-BE49-F238E27FC236}">
                <a16:creationId xmlns:a16="http://schemas.microsoft.com/office/drawing/2014/main" id="{DDCD37E5-D998-46F5-ADA3-F4EFE7371DD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A5CF25C-D9FA-44AE-8D8C-BD0A6B5EBA19}"/>
              </a:ext>
            </a:extLst>
          </p:cNvPr>
          <p:cNvSpPr>
            <a:spLocks noGrp="1"/>
          </p:cNvSpPr>
          <p:nvPr>
            <p:ph type="sldNum" sz="quarter" idx="12"/>
          </p:nvPr>
        </p:nvSpPr>
        <p:spPr/>
        <p:txBody>
          <a:bodyPr/>
          <a:lstStyle/>
          <a:p>
            <a:fld id="{BB4ED40F-AAB0-459A-916D-34A032BD7AFE}" type="slidenum">
              <a:rPr lang="en-GB" smtClean="0"/>
              <a:t>‹#›</a:t>
            </a:fld>
            <a:endParaRPr lang="en-GB" dirty="0"/>
          </a:p>
        </p:txBody>
      </p:sp>
    </p:spTree>
    <p:extLst>
      <p:ext uri="{BB962C8B-B14F-4D97-AF65-F5344CB8AC3E}">
        <p14:creationId xmlns:p14="http://schemas.microsoft.com/office/powerpoint/2010/main" val="78551143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_Redo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dirty="0"/>
              <a:t>Presentation title</a:t>
            </a:r>
            <a:endParaRPr lang="en-GB" dirty="0"/>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 the date or other text here</a:t>
            </a:r>
          </a:p>
        </p:txBody>
      </p:sp>
    </p:spTree>
    <p:extLst>
      <p:ext uri="{BB962C8B-B14F-4D97-AF65-F5344CB8AC3E}">
        <p14:creationId xmlns:p14="http://schemas.microsoft.com/office/powerpoint/2010/main" val="116802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mage_Renoi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dirty="0"/>
              <a:t>Presentation title</a:t>
            </a:r>
            <a:endParaRPr lang="en-GB" dirty="0"/>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 the date or other text here</a:t>
            </a:r>
          </a:p>
        </p:txBody>
      </p:sp>
    </p:spTree>
    <p:extLst>
      <p:ext uri="{BB962C8B-B14F-4D97-AF65-F5344CB8AC3E}">
        <p14:creationId xmlns:p14="http://schemas.microsoft.com/office/powerpoint/2010/main" val="269184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mage_Hodl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dirty="0"/>
              <a:t>Presentation title</a:t>
            </a:r>
            <a:endParaRPr lang="en-GB" dirty="0"/>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 the date or other text here</a:t>
            </a:r>
          </a:p>
        </p:txBody>
      </p:sp>
    </p:spTree>
    <p:extLst>
      <p:ext uri="{BB962C8B-B14F-4D97-AF65-F5344CB8AC3E}">
        <p14:creationId xmlns:p14="http://schemas.microsoft.com/office/powerpoint/2010/main" val="1845327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image_van Brussel">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2C7CAC9-96D5-4F3C-92AD-E37B3BD8A5CC}"/>
              </a:ext>
            </a:extLst>
          </p:cNvPr>
          <p:cNvSpPr>
            <a:spLocks noGrp="1"/>
          </p:cNvSpPr>
          <p:nvPr>
            <p:ph type="title" hasCustomPrompt="1"/>
          </p:nvPr>
        </p:nvSpPr>
        <p:spPr>
          <a:xfrm>
            <a:off x="1078718" y="2409232"/>
            <a:ext cx="10057842" cy="780891"/>
          </a:xfrm>
          <a:prstGeom prst="rect">
            <a:avLst/>
          </a:prstGeom>
        </p:spPr>
        <p:txBody>
          <a:bodyPr vert="horz" lIns="0" tIns="0" rIns="91440" bIns="45720" rtlCol="0" anchor="t" anchorCtr="0">
            <a:noAutofit/>
          </a:bodyPr>
          <a:lstStyle>
            <a:lvl1pPr>
              <a:defRPr sz="4600" spc="10" baseline="0">
                <a:solidFill>
                  <a:srgbClr val="FFF155"/>
                </a:solidFill>
                <a:latin typeface="Frutiger LT Pro 45 Light" panose="020B0403030504020204" pitchFamily="34" charset="0"/>
              </a:defRPr>
            </a:lvl1pPr>
          </a:lstStyle>
          <a:p>
            <a:r>
              <a:rPr lang="en-US" dirty="0"/>
              <a:t>Presentation title</a:t>
            </a:r>
            <a:endParaRPr lang="en-GB" dirty="0"/>
          </a:p>
        </p:txBody>
      </p:sp>
      <p:sp>
        <p:nvSpPr>
          <p:cNvPr id="5" name="Text Placeholder 12">
            <a:extLst>
              <a:ext uri="{FF2B5EF4-FFF2-40B4-BE49-F238E27FC236}">
                <a16:creationId xmlns:a16="http://schemas.microsoft.com/office/drawing/2014/main" id="{FF678C25-B96F-4917-B108-45F56941CD42}"/>
              </a:ext>
            </a:extLst>
          </p:cNvPr>
          <p:cNvSpPr>
            <a:spLocks noGrp="1"/>
          </p:cNvSpPr>
          <p:nvPr>
            <p:ph type="body" sz="quarter" idx="10" hasCustomPrompt="1"/>
          </p:nvPr>
        </p:nvSpPr>
        <p:spPr>
          <a:xfrm>
            <a:off x="1078718" y="3292274"/>
            <a:ext cx="10057842" cy="654871"/>
          </a:xfrm>
          <a:prstGeom prst="rect">
            <a:avLst/>
          </a:prstGeom>
        </p:spPr>
        <p:txBody>
          <a:bodyPr lIns="0" tIns="0"/>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 the date or other text here</a:t>
            </a:r>
          </a:p>
        </p:txBody>
      </p:sp>
    </p:spTree>
    <p:extLst>
      <p:ext uri="{BB962C8B-B14F-4D97-AF65-F5344CB8AC3E}">
        <p14:creationId xmlns:p14="http://schemas.microsoft.com/office/powerpoint/2010/main" val="403219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text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FF266E0-F4ED-43A0-ACA6-9E7D8D509C0B}"/>
              </a:ext>
            </a:extLst>
          </p:cNvPr>
          <p:cNvSpPr>
            <a:spLocks noGrp="1"/>
          </p:cNvSpPr>
          <p:nvPr>
            <p:ph type="title" hasCustomPrompt="1"/>
          </p:nvPr>
        </p:nvSpPr>
        <p:spPr>
          <a:xfrm>
            <a:off x="1078718" y="1356485"/>
            <a:ext cx="10057842" cy="2191465"/>
          </a:xfrm>
          <a:prstGeom prst="rect">
            <a:avLst/>
          </a:prstGeom>
        </p:spPr>
        <p:txBody>
          <a:bodyPr vert="horz" lIns="0" tIns="0" rIns="91440" bIns="45720" rtlCol="0" anchor="t" anchorCtr="0">
            <a:noAutofit/>
          </a:bodyPr>
          <a:lstStyle>
            <a:lvl1pPr>
              <a:lnSpc>
                <a:spcPts val="5600"/>
              </a:lnSpc>
              <a:defRPr sz="4600" spc="10" baseline="0">
                <a:solidFill>
                  <a:srgbClr val="FFF155"/>
                </a:solidFill>
                <a:latin typeface="+mj-lt"/>
              </a:defRPr>
            </a:lvl1pPr>
          </a:lstStyle>
          <a:p>
            <a:r>
              <a:rPr lang="en-US" dirty="0"/>
              <a:t>Presentation title</a:t>
            </a:r>
            <a:br>
              <a:rPr lang="en-US" dirty="0"/>
            </a:br>
            <a:r>
              <a:rPr lang="en-US" dirty="0"/>
              <a:t>title line 2</a:t>
            </a:r>
            <a:br>
              <a:rPr lang="en-US" dirty="0"/>
            </a:br>
            <a:r>
              <a:rPr lang="en-US" dirty="0"/>
              <a:t>title line 3</a:t>
            </a:r>
            <a:endParaRPr lang="en-GB" dirty="0"/>
          </a:p>
        </p:txBody>
      </p:sp>
      <p:sp>
        <p:nvSpPr>
          <p:cNvPr id="8" name="Text Placeholder 12">
            <a:extLst>
              <a:ext uri="{FF2B5EF4-FFF2-40B4-BE49-F238E27FC236}">
                <a16:creationId xmlns:a16="http://schemas.microsoft.com/office/drawing/2014/main" id="{FACB621B-BE4C-404D-B574-F7459A4659CD}"/>
              </a:ext>
            </a:extLst>
          </p:cNvPr>
          <p:cNvSpPr>
            <a:spLocks noGrp="1"/>
          </p:cNvSpPr>
          <p:nvPr>
            <p:ph type="body" sz="quarter" idx="10" hasCustomPrompt="1"/>
          </p:nvPr>
        </p:nvSpPr>
        <p:spPr>
          <a:xfrm>
            <a:off x="1078718" y="3895815"/>
            <a:ext cx="10057842" cy="654871"/>
          </a:xfrm>
          <a:prstGeom prst="rect">
            <a:avLst/>
          </a:prstGeom>
        </p:spPr>
        <p:txBody>
          <a:bodyPr lIns="0" tIns="0">
            <a:normAutofit/>
          </a:bodyPr>
          <a:lstStyle>
            <a:lvl1pPr marL="0" indent="0">
              <a:buNone/>
              <a:defRPr sz="20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 the date or other text here</a:t>
            </a:r>
          </a:p>
        </p:txBody>
      </p:sp>
    </p:spTree>
    <p:extLst>
      <p:ext uri="{BB962C8B-B14F-4D97-AF65-F5344CB8AC3E}">
        <p14:creationId xmlns:p14="http://schemas.microsoft.com/office/powerpoint/2010/main" val="68748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tex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3C98C05-3F47-489E-97C8-B18CB3BAC49B}"/>
              </a:ext>
            </a:extLst>
          </p:cNvPr>
          <p:cNvSpPr>
            <a:spLocks noGrp="1"/>
          </p:cNvSpPr>
          <p:nvPr>
            <p:ph type="title" hasCustomPrompt="1"/>
          </p:nvPr>
        </p:nvSpPr>
        <p:spPr>
          <a:xfrm>
            <a:off x="1078718" y="540000"/>
            <a:ext cx="10057842" cy="563755"/>
          </a:xfrm>
          <a:prstGeom prst="rect">
            <a:avLst/>
          </a:prstGeom>
        </p:spPr>
        <p:txBody>
          <a:bodyPr vert="horz" lIns="0" tIns="0" rIns="91440" bIns="45720" rtlCol="0" anchor="t" anchorCtr="0">
            <a:noAutofit/>
          </a:bodyPr>
          <a:lstStyle>
            <a:lvl1pPr>
              <a:defRPr sz="3600" spc="10" baseline="0">
                <a:solidFill>
                  <a:srgbClr val="FFF155"/>
                </a:solidFill>
                <a:latin typeface="+mn-lt"/>
              </a:defRPr>
            </a:lvl1pPr>
          </a:lstStyle>
          <a:p>
            <a:r>
              <a:rPr lang="en-US" dirty="0"/>
              <a:t>Intro text slide</a:t>
            </a:r>
            <a:endParaRPr lang="en-GB" dirty="0"/>
          </a:p>
        </p:txBody>
      </p:sp>
      <p:sp>
        <p:nvSpPr>
          <p:cNvPr id="9" name="Text Placeholder 12">
            <a:extLst>
              <a:ext uri="{FF2B5EF4-FFF2-40B4-BE49-F238E27FC236}">
                <a16:creationId xmlns:a16="http://schemas.microsoft.com/office/drawing/2014/main" id="{9E183ECC-A63B-40E8-96AE-5D26423DBC62}"/>
              </a:ext>
            </a:extLst>
          </p:cNvPr>
          <p:cNvSpPr>
            <a:spLocks noGrp="1"/>
          </p:cNvSpPr>
          <p:nvPr>
            <p:ph type="body" sz="quarter" idx="10" hasCustomPrompt="1"/>
          </p:nvPr>
        </p:nvSpPr>
        <p:spPr>
          <a:xfrm>
            <a:off x="1078718" y="1980000"/>
            <a:ext cx="7911046" cy="3747269"/>
          </a:xfrm>
          <a:prstGeom prst="rect">
            <a:avLst/>
          </a:prstGeom>
        </p:spPr>
        <p:txBody>
          <a:bodyPr lIns="0" tIns="0">
            <a:noAutofit/>
          </a:bodyPr>
          <a:lstStyle>
            <a:lvl1pPr marL="0" indent="0">
              <a:lnSpc>
                <a:spcPts val="2100"/>
              </a:lnSpc>
              <a:buFont typeface="Arial" panose="020B0604020202020204" pitchFamily="34" charset="0"/>
              <a:buNone/>
              <a:defRPr sz="1600" spc="10"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Body text is 16pt Frutiger LT Pro 45 Light </a:t>
            </a:r>
          </a:p>
          <a:p>
            <a:pPr lvl="0"/>
            <a:br>
              <a:rPr lang="en-US" dirty="0"/>
            </a:br>
            <a:endParaRPr lang="en-US" dirty="0"/>
          </a:p>
        </p:txBody>
      </p:sp>
    </p:spTree>
    <p:extLst>
      <p:ext uri="{BB962C8B-B14F-4D97-AF65-F5344CB8AC3E}">
        <p14:creationId xmlns:p14="http://schemas.microsoft.com/office/powerpoint/2010/main" val="236980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ck Intro tex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3C98C05-3F47-489E-97C8-B18CB3BAC49B}"/>
              </a:ext>
            </a:extLst>
          </p:cNvPr>
          <p:cNvSpPr>
            <a:spLocks noGrp="1"/>
          </p:cNvSpPr>
          <p:nvPr>
            <p:ph type="title" hasCustomPrompt="1"/>
          </p:nvPr>
        </p:nvSpPr>
        <p:spPr>
          <a:xfrm>
            <a:off x="1078718" y="726565"/>
            <a:ext cx="10057842" cy="563755"/>
          </a:xfrm>
          <a:prstGeom prst="rect">
            <a:avLst/>
          </a:prstGeom>
        </p:spPr>
        <p:txBody>
          <a:bodyPr vert="horz" lIns="0" tIns="0" rIns="91440" bIns="45720" rtlCol="0" anchor="t" anchorCtr="0">
            <a:noAutofit/>
          </a:bodyPr>
          <a:lstStyle>
            <a:lvl1pPr>
              <a:defRPr sz="3600" spc="10" baseline="0">
                <a:solidFill>
                  <a:srgbClr val="FFF155"/>
                </a:solidFill>
                <a:latin typeface="+mn-lt"/>
              </a:defRPr>
            </a:lvl1pPr>
          </a:lstStyle>
          <a:p>
            <a:r>
              <a:rPr lang="en-US" dirty="0"/>
              <a:t>Intro text slide</a:t>
            </a:r>
            <a:endParaRPr lang="en-GB" dirty="0"/>
          </a:p>
        </p:txBody>
      </p:sp>
      <p:sp>
        <p:nvSpPr>
          <p:cNvPr id="9" name="Text Placeholder 12">
            <a:extLst>
              <a:ext uri="{FF2B5EF4-FFF2-40B4-BE49-F238E27FC236}">
                <a16:creationId xmlns:a16="http://schemas.microsoft.com/office/drawing/2014/main" id="{9E183ECC-A63B-40E8-96AE-5D26423DBC62}"/>
              </a:ext>
            </a:extLst>
          </p:cNvPr>
          <p:cNvSpPr>
            <a:spLocks noGrp="1"/>
          </p:cNvSpPr>
          <p:nvPr>
            <p:ph type="body" sz="quarter" idx="10" hasCustomPrompt="1"/>
          </p:nvPr>
        </p:nvSpPr>
        <p:spPr>
          <a:xfrm>
            <a:off x="1078718" y="1541349"/>
            <a:ext cx="7911046" cy="4231490"/>
          </a:xfrm>
          <a:prstGeom prst="rect">
            <a:avLst/>
          </a:prstGeom>
        </p:spPr>
        <p:txBody>
          <a:bodyPr lIns="0" tIns="0">
            <a:noAutofit/>
          </a:bodyPr>
          <a:lstStyle>
            <a:lvl1pPr marL="0" indent="0">
              <a:lnSpc>
                <a:spcPts val="2100"/>
              </a:lnSpc>
              <a:buFont typeface="Arial" panose="020B0604020202020204" pitchFamily="34" charset="0"/>
              <a:buNone/>
              <a:defRPr sz="1600" spc="1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Body text is 16pt Frutiger LT Pro 45 Light </a:t>
            </a:r>
          </a:p>
          <a:p>
            <a:pPr lvl="0"/>
            <a:br>
              <a:rPr lang="en-US" dirty="0"/>
            </a:br>
            <a:endParaRPr lang="en-US" dirty="0"/>
          </a:p>
        </p:txBody>
      </p:sp>
    </p:spTree>
    <p:extLst>
      <p:ext uri="{BB962C8B-B14F-4D97-AF65-F5344CB8AC3E}">
        <p14:creationId xmlns:p14="http://schemas.microsoft.com/office/powerpoint/2010/main" val="1901384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986430"/>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2" r:id="rId3"/>
    <p:sldLayoutId id="2147483674" r:id="rId4"/>
    <p:sldLayoutId id="2147483676" r:id="rId5"/>
    <p:sldLayoutId id="2147483675" r:id="rId6"/>
    <p:sldLayoutId id="2147483666" r:id="rId7"/>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068227"/>
      </p:ext>
    </p:extLst>
  </p:cSld>
  <p:clrMap bg1="lt1" tx1="dk1" bg2="lt2" tx2="dk2" accent1="accent1" accent2="accent2" accent3="accent3" accent4="accent4" accent5="accent5" accent6="accent6" hlink="hlink" folHlink="folHlink"/>
  <p:sldLayoutIdLst>
    <p:sldLayoutId id="2147483658" r:id="rId1"/>
    <p:sldLayoutId id="2147483667" r:id="rId2"/>
    <p:sldLayoutId id="2147483659" r:id="rId3"/>
    <p:sldLayoutId id="2147483668" r:id="rId4"/>
    <p:sldLayoutId id="2147483660" r:id="rId5"/>
    <p:sldLayoutId id="2147483669" r:id="rId6"/>
    <p:sldLayoutId id="2147483661" r:id="rId7"/>
    <p:sldLayoutId id="2147483670" r:id="rId8"/>
    <p:sldLayoutId id="2147483664" r:id="rId9"/>
    <p:sldLayoutId id="214748366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10/10/2025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dirty="0"/>
          </a:p>
        </p:txBody>
      </p:sp>
    </p:spTree>
    <p:extLst>
      <p:ext uri="{BB962C8B-B14F-4D97-AF65-F5344CB8AC3E}">
        <p14:creationId xmlns:p14="http://schemas.microsoft.com/office/powerpoint/2010/main" val="9179555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41DAF6-A6CD-4943-9E50-E105998940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486FF2-9FF5-404F-9078-26D614909B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C44AEF-7E0E-42BB-86DE-8B922ABA55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3B915-D58D-41BD-9256-CCDDB8A9DA01}" type="datetimeFigureOut">
              <a:rPr lang="en-GB" smtClean="0"/>
              <a:t>10/10/2025</a:t>
            </a:fld>
            <a:endParaRPr lang="en-GB" dirty="0"/>
          </a:p>
        </p:txBody>
      </p:sp>
      <p:sp>
        <p:nvSpPr>
          <p:cNvPr id="5" name="Footer Placeholder 4">
            <a:extLst>
              <a:ext uri="{FF2B5EF4-FFF2-40B4-BE49-F238E27FC236}">
                <a16:creationId xmlns:a16="http://schemas.microsoft.com/office/drawing/2014/main" id="{F4029475-8556-420C-89B7-143E03399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D260171-24E1-4ACD-BBE6-6F8B3CA54E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ED40F-AAB0-459A-916D-34A032BD7AFE}" type="slidenum">
              <a:rPr lang="en-GB" smtClean="0"/>
              <a:t>‹#›</a:t>
            </a:fld>
            <a:endParaRPr lang="en-GB" dirty="0"/>
          </a:p>
        </p:txBody>
      </p:sp>
    </p:spTree>
    <p:extLst>
      <p:ext uri="{BB962C8B-B14F-4D97-AF65-F5344CB8AC3E}">
        <p14:creationId xmlns:p14="http://schemas.microsoft.com/office/powerpoint/2010/main" val="3585746914"/>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0.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jp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microsoft.com/office/2007/relationships/hdphoto" Target="../media/hdphoto12.wdp"/><Relationship Id="rId5" Type="http://schemas.openxmlformats.org/officeDocument/2006/relationships/image" Target="../media/image22.pn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microsoft.com/office/2007/relationships/hdphoto" Target="../media/hdphoto15.wdp"/><Relationship Id="rId5" Type="http://schemas.openxmlformats.org/officeDocument/2006/relationships/image" Target="../media/image25.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microsoft.com/office/2007/relationships/hdphoto" Target="../media/hdphoto16.wdp"/></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microsoft.com/office/2007/relationships/hdphoto" Target="../media/hdphoto17.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9.jpg"/><Relationship Id="rId5" Type="http://schemas.openxmlformats.org/officeDocument/2006/relationships/image" Target="../media/image8.jp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24795-70B5-48AE-9F85-ACD30A49248B}"/>
              </a:ext>
            </a:extLst>
          </p:cNvPr>
          <p:cNvSpPr>
            <a:spLocks noGrp="1"/>
          </p:cNvSpPr>
          <p:nvPr>
            <p:ph type="title"/>
          </p:nvPr>
        </p:nvSpPr>
        <p:spPr>
          <a:xfrm>
            <a:off x="406400" y="526836"/>
            <a:ext cx="5596422" cy="1385091"/>
          </a:xfrm>
        </p:spPr>
        <p:txBody>
          <a:bodyPr/>
          <a:lstStyle/>
          <a:p>
            <a:r>
              <a:rPr lang="en-GB" dirty="0"/>
              <a:t>Take One Picture</a:t>
            </a:r>
            <a:br>
              <a:rPr lang="en-GB" dirty="0"/>
            </a:br>
            <a:r>
              <a:rPr lang="en-GB" dirty="0"/>
              <a:t>CPD</a:t>
            </a:r>
            <a:br>
              <a:rPr lang="en-GB" dirty="0"/>
            </a:br>
            <a:br>
              <a:rPr lang="en-GB" dirty="0"/>
            </a:br>
            <a:endParaRPr lang="en-GB" sz="3600" dirty="0">
              <a:solidFill>
                <a:schemeClr val="bg1"/>
              </a:solidFill>
            </a:endParaRPr>
          </a:p>
        </p:txBody>
      </p:sp>
      <p:pic>
        <p:nvPicPr>
          <p:cNvPr id="4" name="Picture 3" descr="A painting of a person sitting on a throne&#10;&#10;AI-generated content may be incorrect.">
            <a:extLst>
              <a:ext uri="{FF2B5EF4-FFF2-40B4-BE49-F238E27FC236}">
                <a16:creationId xmlns:a16="http://schemas.microsoft.com/office/drawing/2014/main" id="{AB209096-E35F-5B38-22D4-3BC97751408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6096000" y="120072"/>
            <a:ext cx="4060956" cy="6617855"/>
          </a:xfrm>
          <a:prstGeom prst="rect">
            <a:avLst/>
          </a:prstGeom>
        </p:spPr>
      </p:pic>
      <p:sp>
        <p:nvSpPr>
          <p:cNvPr id="7" name="TextBox 6">
            <a:extLst>
              <a:ext uri="{FF2B5EF4-FFF2-40B4-BE49-F238E27FC236}">
                <a16:creationId xmlns:a16="http://schemas.microsoft.com/office/drawing/2014/main" id="{A3126981-39A7-4FCA-F60D-4FEB44DEE09D}"/>
              </a:ext>
            </a:extLst>
          </p:cNvPr>
          <p:cNvSpPr txBox="1"/>
          <p:nvPr/>
        </p:nvSpPr>
        <p:spPr>
          <a:xfrm>
            <a:off x="406400" y="3105833"/>
            <a:ext cx="6096000" cy="646331"/>
          </a:xfrm>
          <a:prstGeom prst="rect">
            <a:avLst/>
          </a:prstGeom>
          <a:noFill/>
        </p:spPr>
        <p:txBody>
          <a:bodyPr wrap="square">
            <a:spAutoFit/>
          </a:bodyPr>
          <a:lstStyle/>
          <a:p>
            <a:r>
              <a:rPr lang="en-GB" sz="3600" dirty="0">
                <a:solidFill>
                  <a:schemeClr val="bg1"/>
                </a:solidFill>
              </a:rPr>
              <a:t>Cosimo Tura, </a:t>
            </a:r>
            <a:r>
              <a:rPr lang="en-GB" sz="3600" i="1" dirty="0">
                <a:solidFill>
                  <a:schemeClr val="bg1"/>
                </a:solidFill>
              </a:rPr>
              <a:t>A Muse</a:t>
            </a:r>
            <a:endParaRPr lang="en-GB" sz="3600" dirty="0"/>
          </a:p>
        </p:txBody>
      </p:sp>
    </p:spTree>
    <p:extLst>
      <p:ext uri="{BB962C8B-B14F-4D97-AF65-F5344CB8AC3E}">
        <p14:creationId xmlns:p14="http://schemas.microsoft.com/office/powerpoint/2010/main" val="3434267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58FAB-FB2F-5658-2AB2-A0F48AD0CDC3}"/>
            </a:ext>
          </a:extLst>
        </p:cNvPr>
        <p:cNvGrpSpPr/>
        <p:nvPr/>
      </p:nvGrpSpPr>
      <p:grpSpPr>
        <a:xfrm>
          <a:off x="0" y="0"/>
          <a:ext cx="0" cy="0"/>
          <a:chOff x="0" y="0"/>
          <a:chExt cx="0" cy="0"/>
        </a:xfrm>
      </p:grpSpPr>
      <p:pic>
        <p:nvPicPr>
          <p:cNvPr id="3" name="Picture 2" descr="A close-up of a painting of a hand holding a sword&#10;&#10;AI-generated content may be incorrect.">
            <a:extLst>
              <a:ext uri="{FF2B5EF4-FFF2-40B4-BE49-F238E27FC236}">
                <a16:creationId xmlns:a16="http://schemas.microsoft.com/office/drawing/2014/main" id="{F489CF6D-B3B9-78A2-9610-587B5F3FF9C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49105" y="253204"/>
            <a:ext cx="2852147" cy="3175796"/>
          </a:xfrm>
          <a:prstGeom prst="rect">
            <a:avLst/>
          </a:prstGeom>
        </p:spPr>
      </p:pic>
      <p:pic>
        <p:nvPicPr>
          <p:cNvPr id="5" name="Picture 4" descr="Close-up of a hand touching a surface&#10;&#10;AI-generated content may be incorrect.">
            <a:extLst>
              <a:ext uri="{FF2B5EF4-FFF2-40B4-BE49-F238E27FC236}">
                <a16:creationId xmlns:a16="http://schemas.microsoft.com/office/drawing/2014/main" id="{15F432BD-2825-02E3-E226-11DB25082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7862" y="3626069"/>
            <a:ext cx="3971636" cy="2978727"/>
          </a:xfrm>
          <a:prstGeom prst="rect">
            <a:avLst/>
          </a:prstGeom>
        </p:spPr>
      </p:pic>
      <p:pic>
        <p:nvPicPr>
          <p:cNvPr id="9" name="Picture 8" descr="A hand holding a pair of scissors&#10;&#10;AI-generated content may be incorrect.">
            <a:extLst>
              <a:ext uri="{FF2B5EF4-FFF2-40B4-BE49-F238E27FC236}">
                <a16:creationId xmlns:a16="http://schemas.microsoft.com/office/drawing/2014/main" id="{9D45E91F-D014-51BE-557A-56773A43C2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39138" y="3626069"/>
            <a:ext cx="5272082" cy="2978726"/>
          </a:xfrm>
          <a:prstGeom prst="rect">
            <a:avLst/>
          </a:prstGeom>
        </p:spPr>
      </p:pic>
      <p:pic>
        <p:nvPicPr>
          <p:cNvPr id="4" name="Picture 3" descr="Close-up of a painting of a person's hands&#10;&#10;AI-generated content may be incorrect.">
            <a:extLst>
              <a:ext uri="{FF2B5EF4-FFF2-40B4-BE49-F238E27FC236}">
                <a16:creationId xmlns:a16="http://schemas.microsoft.com/office/drawing/2014/main" id="{46148037-81A1-6C2D-2D91-291A621A82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7862" y="253204"/>
            <a:ext cx="3715866" cy="3175796"/>
          </a:xfrm>
          <a:prstGeom prst="rect">
            <a:avLst/>
          </a:prstGeom>
        </p:spPr>
      </p:pic>
      <p:sp>
        <p:nvSpPr>
          <p:cNvPr id="6" name="TextBox 5">
            <a:extLst>
              <a:ext uri="{FF2B5EF4-FFF2-40B4-BE49-F238E27FC236}">
                <a16:creationId xmlns:a16="http://schemas.microsoft.com/office/drawing/2014/main" id="{243D066D-632D-7AAE-D012-6B70F0644A01}"/>
              </a:ext>
            </a:extLst>
          </p:cNvPr>
          <p:cNvSpPr txBox="1"/>
          <p:nvPr/>
        </p:nvSpPr>
        <p:spPr>
          <a:xfrm>
            <a:off x="1709516" y="253204"/>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1.</a:t>
            </a:r>
            <a:endParaRPr lang="en-GB" sz="2800" dirty="0">
              <a:latin typeface="Frutiger LT Pro 45 Light" panose="020B0403030504020204" pitchFamily="34" charset="0"/>
            </a:endParaRPr>
          </a:p>
        </p:txBody>
      </p:sp>
      <p:sp>
        <p:nvSpPr>
          <p:cNvPr id="8" name="TextBox 7">
            <a:extLst>
              <a:ext uri="{FF2B5EF4-FFF2-40B4-BE49-F238E27FC236}">
                <a16:creationId xmlns:a16="http://schemas.microsoft.com/office/drawing/2014/main" id="{A83A6D93-9F4B-BBAE-6906-573255117DB4}"/>
              </a:ext>
            </a:extLst>
          </p:cNvPr>
          <p:cNvSpPr txBox="1"/>
          <p:nvPr/>
        </p:nvSpPr>
        <p:spPr>
          <a:xfrm>
            <a:off x="6778273" y="289579"/>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2.</a:t>
            </a:r>
            <a:endParaRPr lang="en-GB" sz="2800" dirty="0">
              <a:latin typeface="Frutiger LT Pro 45 Light" panose="020B0403030504020204" pitchFamily="34" charset="0"/>
            </a:endParaRPr>
          </a:p>
        </p:txBody>
      </p:sp>
      <p:sp>
        <p:nvSpPr>
          <p:cNvPr id="10" name="TextBox 9">
            <a:extLst>
              <a:ext uri="{FF2B5EF4-FFF2-40B4-BE49-F238E27FC236}">
                <a16:creationId xmlns:a16="http://schemas.microsoft.com/office/drawing/2014/main" id="{CE1A194A-BCF5-EA50-E645-5EDCC0E2CB90}"/>
              </a:ext>
            </a:extLst>
          </p:cNvPr>
          <p:cNvSpPr txBox="1"/>
          <p:nvPr/>
        </p:nvSpPr>
        <p:spPr>
          <a:xfrm>
            <a:off x="499549" y="3626069"/>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3.</a:t>
            </a:r>
            <a:endParaRPr lang="en-GB" sz="2800" dirty="0">
              <a:latin typeface="Frutiger LT Pro 45 Light" panose="020B0403030504020204" pitchFamily="34" charset="0"/>
            </a:endParaRPr>
          </a:p>
        </p:txBody>
      </p:sp>
      <p:sp>
        <p:nvSpPr>
          <p:cNvPr id="11" name="TextBox 10">
            <a:extLst>
              <a:ext uri="{FF2B5EF4-FFF2-40B4-BE49-F238E27FC236}">
                <a16:creationId xmlns:a16="http://schemas.microsoft.com/office/drawing/2014/main" id="{F0F9384E-BA37-C728-8D2F-0697075322ED}"/>
              </a:ext>
            </a:extLst>
          </p:cNvPr>
          <p:cNvSpPr txBox="1"/>
          <p:nvPr/>
        </p:nvSpPr>
        <p:spPr>
          <a:xfrm>
            <a:off x="6784322" y="3626069"/>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4.</a:t>
            </a:r>
            <a:endParaRPr lang="en-GB" sz="2800" dirty="0">
              <a:latin typeface="Frutiger LT Pro 45 Light" panose="020B0403030504020204" pitchFamily="34" charset="0"/>
            </a:endParaRPr>
          </a:p>
        </p:txBody>
      </p:sp>
    </p:spTree>
    <p:extLst>
      <p:ext uri="{BB962C8B-B14F-4D97-AF65-F5344CB8AC3E}">
        <p14:creationId xmlns:p14="http://schemas.microsoft.com/office/powerpoint/2010/main" val="4039943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6CD3-1359-9E2E-5C84-595C46734168}"/>
            </a:ext>
          </a:extLst>
        </p:cNvPr>
        <p:cNvGrpSpPr/>
        <p:nvPr/>
      </p:nvGrpSpPr>
      <p:grpSpPr>
        <a:xfrm>
          <a:off x="0" y="0"/>
          <a:ext cx="0" cy="0"/>
          <a:chOff x="0" y="0"/>
          <a:chExt cx="0" cy="0"/>
        </a:xfrm>
      </p:grpSpPr>
      <p:pic>
        <p:nvPicPr>
          <p:cNvPr id="3" name="Picture 2" descr="Close-up of a painting of a person's hand&#10;&#10;AI-generated content may be incorrect.">
            <a:extLst>
              <a:ext uri="{FF2B5EF4-FFF2-40B4-BE49-F238E27FC236}">
                <a16:creationId xmlns:a16="http://schemas.microsoft.com/office/drawing/2014/main" id="{7C54A974-5913-F503-A90F-AEE3A788B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42" y="1380837"/>
            <a:ext cx="5949021" cy="4096326"/>
          </a:xfrm>
          <a:prstGeom prst="rect">
            <a:avLst/>
          </a:prstGeom>
        </p:spPr>
      </p:pic>
      <p:pic>
        <p:nvPicPr>
          <p:cNvPr id="9" name="Picture 8" descr="Close-up of a painting of hands&#10;&#10;AI-generated content may be incorrect.">
            <a:extLst>
              <a:ext uri="{FF2B5EF4-FFF2-40B4-BE49-F238E27FC236}">
                <a16:creationId xmlns:a16="http://schemas.microsoft.com/office/drawing/2014/main" id="{78E93C6E-0901-5A3A-2AB4-F4CA18106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2770" y="1380837"/>
            <a:ext cx="5535577" cy="4096327"/>
          </a:xfrm>
          <a:prstGeom prst="rect">
            <a:avLst/>
          </a:prstGeom>
        </p:spPr>
      </p:pic>
      <p:sp>
        <p:nvSpPr>
          <p:cNvPr id="2" name="TextBox 1">
            <a:extLst>
              <a:ext uri="{FF2B5EF4-FFF2-40B4-BE49-F238E27FC236}">
                <a16:creationId xmlns:a16="http://schemas.microsoft.com/office/drawing/2014/main" id="{82EEAD98-5CE9-32EF-22BC-8F966DCCB194}"/>
              </a:ext>
            </a:extLst>
          </p:cNvPr>
          <p:cNvSpPr txBox="1"/>
          <p:nvPr/>
        </p:nvSpPr>
        <p:spPr>
          <a:xfrm>
            <a:off x="239342" y="821242"/>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1.</a:t>
            </a:r>
            <a:endParaRPr lang="en-GB" sz="2800" dirty="0">
              <a:latin typeface="Frutiger LT Pro 45 Light" panose="020B0403030504020204" pitchFamily="34" charset="0"/>
            </a:endParaRPr>
          </a:p>
        </p:txBody>
      </p:sp>
      <p:sp>
        <p:nvSpPr>
          <p:cNvPr id="4" name="TextBox 3">
            <a:extLst>
              <a:ext uri="{FF2B5EF4-FFF2-40B4-BE49-F238E27FC236}">
                <a16:creationId xmlns:a16="http://schemas.microsoft.com/office/drawing/2014/main" id="{15D660DF-EADB-543A-BE0F-0052A04EC51B}"/>
              </a:ext>
            </a:extLst>
          </p:cNvPr>
          <p:cNvSpPr txBox="1"/>
          <p:nvPr/>
        </p:nvSpPr>
        <p:spPr>
          <a:xfrm>
            <a:off x="6342770" y="809870"/>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2.</a:t>
            </a:r>
            <a:endParaRPr lang="en-GB" sz="2800" dirty="0">
              <a:latin typeface="Frutiger LT Pro 45 Light" panose="020B0403030504020204" pitchFamily="34" charset="0"/>
            </a:endParaRPr>
          </a:p>
        </p:txBody>
      </p:sp>
    </p:spTree>
    <p:extLst>
      <p:ext uri="{BB962C8B-B14F-4D97-AF65-F5344CB8AC3E}">
        <p14:creationId xmlns:p14="http://schemas.microsoft.com/office/powerpoint/2010/main" val="1567111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299A0-D15B-7436-BBBD-C0E1729DC8FD}"/>
            </a:ext>
          </a:extLst>
        </p:cNvPr>
        <p:cNvGrpSpPr/>
        <p:nvPr/>
      </p:nvGrpSpPr>
      <p:grpSpPr>
        <a:xfrm>
          <a:off x="0" y="0"/>
          <a:ext cx="0" cy="0"/>
          <a:chOff x="0" y="0"/>
          <a:chExt cx="0" cy="0"/>
        </a:xfrm>
      </p:grpSpPr>
      <p:pic>
        <p:nvPicPr>
          <p:cNvPr id="5" name="Picture 4" descr="A group of cartoon characters holding mugs&#10;&#10;AI-generated content may be incorrect.">
            <a:extLst>
              <a:ext uri="{FF2B5EF4-FFF2-40B4-BE49-F238E27FC236}">
                <a16:creationId xmlns:a16="http://schemas.microsoft.com/office/drawing/2014/main" id="{A5D7D951-4EA4-9CEC-E06C-9B0EB868A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523" y="1629230"/>
            <a:ext cx="6399181" cy="3599540"/>
          </a:xfrm>
          <a:prstGeom prst="rect">
            <a:avLst/>
          </a:prstGeom>
        </p:spPr>
      </p:pic>
      <p:pic>
        <p:nvPicPr>
          <p:cNvPr id="3" name="Picture 2">
            <a:extLst>
              <a:ext uri="{FF2B5EF4-FFF2-40B4-BE49-F238E27FC236}">
                <a16:creationId xmlns:a16="http://schemas.microsoft.com/office/drawing/2014/main" id="{86338810-3698-C90B-691A-B42853C21736}"/>
              </a:ext>
            </a:extLst>
          </p:cNvPr>
          <p:cNvPicPr>
            <a:picLocks noChangeAspect="1"/>
          </p:cNvPicPr>
          <p:nvPr/>
        </p:nvPicPr>
        <p:blipFill>
          <a:blip r:embed="rId4"/>
          <a:stretch>
            <a:fillRect/>
          </a:stretch>
        </p:blipFill>
        <p:spPr>
          <a:xfrm>
            <a:off x="100792" y="1450473"/>
            <a:ext cx="5426014" cy="3957054"/>
          </a:xfrm>
          <a:prstGeom prst="rect">
            <a:avLst/>
          </a:prstGeom>
        </p:spPr>
      </p:pic>
    </p:spTree>
    <p:extLst>
      <p:ext uri="{BB962C8B-B14F-4D97-AF65-F5344CB8AC3E}">
        <p14:creationId xmlns:p14="http://schemas.microsoft.com/office/powerpoint/2010/main" val="204982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F5A3-6676-B7BE-1819-5E9BC7D96191}"/>
              </a:ext>
            </a:extLst>
          </p:cNvPr>
          <p:cNvSpPr txBox="1">
            <a:spLocks/>
          </p:cNvSpPr>
          <p:nvPr/>
        </p:nvSpPr>
        <p:spPr>
          <a:xfrm>
            <a:off x="1067079" y="3102160"/>
            <a:ext cx="10057842" cy="6536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Frutiger LT Pro 45 Light" panose="020B0403030504020204" pitchFamily="34" charset="0"/>
              </a:rPr>
              <a:t>Introducing the painting</a:t>
            </a:r>
          </a:p>
        </p:txBody>
      </p:sp>
    </p:spTree>
    <p:extLst>
      <p:ext uri="{BB962C8B-B14F-4D97-AF65-F5344CB8AC3E}">
        <p14:creationId xmlns:p14="http://schemas.microsoft.com/office/powerpoint/2010/main" val="3910566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C393B-636D-D18A-CFE6-77E7710DE060}"/>
            </a:ext>
          </a:extLst>
        </p:cNvPr>
        <p:cNvGrpSpPr/>
        <p:nvPr/>
      </p:nvGrpSpPr>
      <p:grpSpPr>
        <a:xfrm>
          <a:off x="0" y="0"/>
          <a:ext cx="0" cy="0"/>
          <a:chOff x="0" y="0"/>
          <a:chExt cx="0" cy="0"/>
        </a:xfrm>
      </p:grpSpPr>
      <p:pic>
        <p:nvPicPr>
          <p:cNvPr id="4" name="Picture 3" descr="Close-up of a person's face&#10;&#10;AI-generated content may be incorrect.">
            <a:extLst>
              <a:ext uri="{FF2B5EF4-FFF2-40B4-BE49-F238E27FC236}">
                <a16:creationId xmlns:a16="http://schemas.microsoft.com/office/drawing/2014/main" id="{838490C6-0B30-A737-239A-29C283594C0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3177625" y="309260"/>
            <a:ext cx="5836749" cy="6239479"/>
          </a:xfrm>
          <a:prstGeom prst="rect">
            <a:avLst/>
          </a:prstGeom>
        </p:spPr>
      </p:pic>
    </p:spTree>
    <p:extLst>
      <p:ext uri="{BB962C8B-B14F-4D97-AF65-F5344CB8AC3E}">
        <p14:creationId xmlns:p14="http://schemas.microsoft.com/office/powerpoint/2010/main" val="3196889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08F18-C4B8-97ED-C0F0-E3453AC150E4}"/>
            </a:ext>
          </a:extLst>
        </p:cNvPr>
        <p:cNvGrpSpPr/>
        <p:nvPr/>
      </p:nvGrpSpPr>
      <p:grpSpPr>
        <a:xfrm>
          <a:off x="0" y="0"/>
          <a:ext cx="0" cy="0"/>
          <a:chOff x="0" y="0"/>
          <a:chExt cx="0" cy="0"/>
        </a:xfrm>
      </p:grpSpPr>
      <p:pic>
        <p:nvPicPr>
          <p:cNvPr id="3" name="Picture 2" descr="A painting of a person with a parasol&#10;&#10;AI-generated content may be incorrect.">
            <a:extLst>
              <a:ext uri="{FF2B5EF4-FFF2-40B4-BE49-F238E27FC236}">
                <a16:creationId xmlns:a16="http://schemas.microsoft.com/office/drawing/2014/main" id="{7C0AF1BE-3729-7B6F-AE37-375CCD6A1B9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3892615" y="110358"/>
            <a:ext cx="4406770" cy="6637283"/>
          </a:xfrm>
          <a:prstGeom prst="snip2SameRect">
            <a:avLst>
              <a:gd name="adj1" fmla="val 41948"/>
              <a:gd name="adj2" fmla="val 0"/>
            </a:avLst>
          </a:prstGeom>
        </p:spPr>
      </p:pic>
    </p:spTree>
    <p:extLst>
      <p:ext uri="{BB962C8B-B14F-4D97-AF65-F5344CB8AC3E}">
        <p14:creationId xmlns:p14="http://schemas.microsoft.com/office/powerpoint/2010/main" val="189515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8EA8-4E61-7909-35F4-2368C09C2C7E}"/>
            </a:ext>
          </a:extLst>
        </p:cNvPr>
        <p:cNvGrpSpPr/>
        <p:nvPr/>
      </p:nvGrpSpPr>
      <p:grpSpPr>
        <a:xfrm>
          <a:off x="0" y="0"/>
          <a:ext cx="0" cy="0"/>
          <a:chOff x="0" y="0"/>
          <a:chExt cx="0" cy="0"/>
        </a:xfrm>
      </p:grpSpPr>
      <p:pic>
        <p:nvPicPr>
          <p:cNvPr id="3" name="Picture 2" descr="A painting of a person sitting on a throne&#10;&#10;AI-generated content may be incorrect.">
            <a:extLst>
              <a:ext uri="{FF2B5EF4-FFF2-40B4-BE49-F238E27FC236}">
                <a16:creationId xmlns:a16="http://schemas.microsoft.com/office/drawing/2014/main" id="{F1727C1E-E8A2-CD2C-1D8B-72064903D23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3346635" y="152400"/>
            <a:ext cx="5498730" cy="6553200"/>
          </a:xfrm>
          <a:prstGeom prst="rect">
            <a:avLst/>
          </a:prstGeom>
        </p:spPr>
      </p:pic>
    </p:spTree>
    <p:extLst>
      <p:ext uri="{BB962C8B-B14F-4D97-AF65-F5344CB8AC3E}">
        <p14:creationId xmlns:p14="http://schemas.microsoft.com/office/powerpoint/2010/main" val="144189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A6966-F13C-50A7-DDE4-5D76F39DE7DE}"/>
            </a:ext>
          </a:extLst>
        </p:cNvPr>
        <p:cNvGrpSpPr/>
        <p:nvPr/>
      </p:nvGrpSpPr>
      <p:grpSpPr>
        <a:xfrm>
          <a:off x="0" y="0"/>
          <a:ext cx="0" cy="0"/>
          <a:chOff x="0" y="0"/>
          <a:chExt cx="0" cy="0"/>
        </a:xfrm>
      </p:grpSpPr>
      <p:pic>
        <p:nvPicPr>
          <p:cNvPr id="2" name="Picture 1" descr="A painting of a person sitting on a throne&#10;&#10;AI-generated content may be incorrect.">
            <a:extLst>
              <a:ext uri="{FF2B5EF4-FFF2-40B4-BE49-F238E27FC236}">
                <a16:creationId xmlns:a16="http://schemas.microsoft.com/office/drawing/2014/main" id="{C696374B-8E98-97D8-FAD4-FDE4594F9AA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065522" y="120072"/>
            <a:ext cx="4060956" cy="6617855"/>
          </a:xfrm>
          <a:prstGeom prst="rect">
            <a:avLst/>
          </a:prstGeom>
        </p:spPr>
      </p:pic>
    </p:spTree>
    <p:extLst>
      <p:ext uri="{BB962C8B-B14F-4D97-AF65-F5344CB8AC3E}">
        <p14:creationId xmlns:p14="http://schemas.microsoft.com/office/powerpoint/2010/main" val="3822982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0049A-28B4-7B75-6D68-80C9949E0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FACF3-BB6A-C263-01E0-0596CED1696E}"/>
              </a:ext>
            </a:extLst>
          </p:cNvPr>
          <p:cNvSpPr txBox="1">
            <a:spLocks/>
          </p:cNvSpPr>
          <p:nvPr/>
        </p:nvSpPr>
        <p:spPr>
          <a:xfrm>
            <a:off x="1067079" y="3102160"/>
            <a:ext cx="10057842" cy="6536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Frutiger LT Pro 45 Light" panose="020B0403030504020204" pitchFamily="34" charset="0"/>
              </a:rPr>
              <a:t>What do you remember in the painting?</a:t>
            </a:r>
          </a:p>
        </p:txBody>
      </p:sp>
    </p:spTree>
    <p:extLst>
      <p:ext uri="{BB962C8B-B14F-4D97-AF65-F5344CB8AC3E}">
        <p14:creationId xmlns:p14="http://schemas.microsoft.com/office/powerpoint/2010/main" val="149404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19989-B730-D8F2-AFEC-8C5347416E87}"/>
            </a:ext>
          </a:extLst>
        </p:cNvPr>
        <p:cNvGrpSpPr/>
        <p:nvPr/>
      </p:nvGrpSpPr>
      <p:grpSpPr>
        <a:xfrm>
          <a:off x="0" y="0"/>
          <a:ext cx="0" cy="0"/>
          <a:chOff x="0" y="0"/>
          <a:chExt cx="0" cy="0"/>
        </a:xfrm>
      </p:grpSpPr>
      <p:pic>
        <p:nvPicPr>
          <p:cNvPr id="2" name="Picture 1" descr="A painting of a person sitting on a throne&#10;&#10;AI-generated content may be incorrect.">
            <a:extLst>
              <a:ext uri="{FF2B5EF4-FFF2-40B4-BE49-F238E27FC236}">
                <a16:creationId xmlns:a16="http://schemas.microsoft.com/office/drawing/2014/main" id="{DB14EDE0-21A4-354A-B0BE-D77EEF5D3E9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065522" y="120072"/>
            <a:ext cx="4060956" cy="6617855"/>
          </a:xfrm>
          <a:prstGeom prst="rect">
            <a:avLst/>
          </a:prstGeom>
        </p:spPr>
      </p:pic>
    </p:spTree>
    <p:extLst>
      <p:ext uri="{BB962C8B-B14F-4D97-AF65-F5344CB8AC3E}">
        <p14:creationId xmlns:p14="http://schemas.microsoft.com/office/powerpoint/2010/main" val="79712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3083-9026-C1A6-5487-BEF5104C0484}"/>
              </a:ext>
            </a:extLst>
          </p:cNvPr>
          <p:cNvSpPr>
            <a:spLocks noGrp="1"/>
          </p:cNvSpPr>
          <p:nvPr>
            <p:ph type="title"/>
          </p:nvPr>
        </p:nvSpPr>
        <p:spPr>
          <a:xfrm>
            <a:off x="1067079" y="979148"/>
            <a:ext cx="10057842" cy="4422233"/>
          </a:xfrm>
        </p:spPr>
        <p:txBody>
          <a:bodyPr/>
          <a:lstStyle/>
          <a:p>
            <a:pPr algn="ctr"/>
            <a:br>
              <a:rPr lang="en-US" dirty="0"/>
            </a:br>
            <a:br>
              <a:rPr lang="en-US" dirty="0"/>
            </a:br>
            <a:br>
              <a:rPr lang="en-US" dirty="0">
                <a:solidFill>
                  <a:schemeClr val="bg1"/>
                </a:solidFill>
              </a:rPr>
            </a:br>
            <a:r>
              <a:rPr lang="en-US" sz="3200" dirty="0">
                <a:solidFill>
                  <a:schemeClr val="bg1"/>
                </a:solidFill>
              </a:rPr>
              <a:t>Our understanding is better and the learning journey richer when we discover something ourselves, rather than being told.</a:t>
            </a:r>
            <a:br>
              <a:rPr lang="en-US" sz="3200" dirty="0">
                <a:solidFill>
                  <a:schemeClr val="bg1"/>
                </a:solidFill>
              </a:rPr>
            </a:br>
            <a:br>
              <a:rPr lang="en-US" sz="3200" dirty="0">
                <a:solidFill>
                  <a:schemeClr val="bg1"/>
                </a:solidFill>
              </a:rPr>
            </a:br>
            <a:r>
              <a:rPr lang="en-US" sz="3200" dirty="0">
                <a:solidFill>
                  <a:schemeClr val="bg1"/>
                </a:solidFill>
              </a:rPr>
              <a:t>Which activities encourage discovery?</a:t>
            </a:r>
          </a:p>
        </p:txBody>
      </p:sp>
    </p:spTree>
    <p:extLst>
      <p:ext uri="{BB962C8B-B14F-4D97-AF65-F5344CB8AC3E}">
        <p14:creationId xmlns:p14="http://schemas.microsoft.com/office/powerpoint/2010/main" val="3967770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C4291-A85C-5032-ABB7-EE9105A6D5CD}"/>
            </a:ext>
          </a:extLst>
        </p:cNvPr>
        <p:cNvGrpSpPr/>
        <p:nvPr/>
      </p:nvGrpSpPr>
      <p:grpSpPr>
        <a:xfrm>
          <a:off x="0" y="0"/>
          <a:ext cx="0" cy="0"/>
          <a:chOff x="0" y="0"/>
          <a:chExt cx="0" cy="0"/>
        </a:xfrm>
      </p:grpSpPr>
      <p:pic>
        <p:nvPicPr>
          <p:cNvPr id="5" name="Picture 4" descr="Close-up of a painting of a hand holding a stick&#10;&#10;AI-generated content may be incorrect.">
            <a:extLst>
              <a:ext uri="{FF2B5EF4-FFF2-40B4-BE49-F238E27FC236}">
                <a16:creationId xmlns:a16="http://schemas.microsoft.com/office/drawing/2014/main" id="{7905279D-E110-F62A-DE7C-5CA292DC3A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317783" y="471053"/>
            <a:ext cx="4493610" cy="5948220"/>
          </a:xfrm>
          <a:prstGeom prst="rect">
            <a:avLst/>
          </a:prstGeom>
        </p:spPr>
      </p:pic>
      <p:pic>
        <p:nvPicPr>
          <p:cNvPr id="7" name="Picture 6" descr="Close-up of a hand on a fabric&#10;&#10;AI-generated content may be incorrect.">
            <a:extLst>
              <a:ext uri="{FF2B5EF4-FFF2-40B4-BE49-F238E27FC236}">
                <a16:creationId xmlns:a16="http://schemas.microsoft.com/office/drawing/2014/main" id="{06A78DCF-D503-81D3-318D-C126177FB8D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5277251" y="471053"/>
            <a:ext cx="6521149" cy="5948219"/>
          </a:xfrm>
          <a:prstGeom prst="rect">
            <a:avLst/>
          </a:prstGeom>
        </p:spPr>
      </p:pic>
    </p:spTree>
    <p:extLst>
      <p:ext uri="{BB962C8B-B14F-4D97-AF65-F5344CB8AC3E}">
        <p14:creationId xmlns:p14="http://schemas.microsoft.com/office/powerpoint/2010/main" val="348469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9C92A-AF24-C0D9-F961-8D2859334EB0}"/>
            </a:ext>
          </a:extLst>
        </p:cNvPr>
        <p:cNvGrpSpPr/>
        <p:nvPr/>
      </p:nvGrpSpPr>
      <p:grpSpPr>
        <a:xfrm>
          <a:off x="0" y="0"/>
          <a:ext cx="0" cy="0"/>
          <a:chOff x="0" y="0"/>
          <a:chExt cx="0" cy="0"/>
        </a:xfrm>
      </p:grpSpPr>
      <p:pic>
        <p:nvPicPr>
          <p:cNvPr id="2" name="Picture 1" descr="A painting of a person sitting on a throne&#10;&#10;AI-generated content may be incorrect.">
            <a:extLst>
              <a:ext uri="{FF2B5EF4-FFF2-40B4-BE49-F238E27FC236}">
                <a16:creationId xmlns:a16="http://schemas.microsoft.com/office/drawing/2014/main" id="{08952F4E-CF11-A1B7-7F1A-4802E29C7CA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065522" y="120072"/>
            <a:ext cx="4060956" cy="6617855"/>
          </a:xfrm>
          <a:prstGeom prst="rect">
            <a:avLst/>
          </a:prstGeom>
        </p:spPr>
      </p:pic>
    </p:spTree>
    <p:extLst>
      <p:ext uri="{BB962C8B-B14F-4D97-AF65-F5344CB8AC3E}">
        <p14:creationId xmlns:p14="http://schemas.microsoft.com/office/powerpoint/2010/main" val="3535491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39496-F741-514C-9550-DDF21EC556A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E81FF3E-A70D-534B-FB3F-62A1B05B0677}"/>
              </a:ext>
            </a:extLst>
          </p:cNvPr>
          <p:cNvSpPr txBox="1"/>
          <p:nvPr/>
        </p:nvSpPr>
        <p:spPr>
          <a:xfrm>
            <a:off x="3727593" y="3105834"/>
            <a:ext cx="47368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Questioning structures</a:t>
            </a:r>
            <a:endParaRPr kumimoji="0" lang="en-US" sz="3600" b="0" i="0" u="none" strike="noStrike" kern="1200" cap="none" spc="0" normalizeH="0" baseline="0" noProof="0" dirty="0">
              <a:ln>
                <a:noFill/>
              </a:ln>
              <a:solidFill>
                <a:schemeClr val="bg1"/>
              </a:solidFill>
              <a:effectLst/>
              <a:uLnTx/>
              <a:uFillTx/>
              <a:latin typeface="Frutiger LT Pro 45 Light"/>
            </a:endParaRPr>
          </a:p>
        </p:txBody>
      </p:sp>
    </p:spTree>
    <p:extLst>
      <p:ext uri="{BB962C8B-B14F-4D97-AF65-F5344CB8AC3E}">
        <p14:creationId xmlns:p14="http://schemas.microsoft.com/office/powerpoint/2010/main" val="3971708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77690E-2264-45D1-A0FE-95D8BC4C10F3}"/>
              </a:ext>
            </a:extLst>
          </p:cNvPr>
          <p:cNvGrpSpPr/>
          <p:nvPr/>
        </p:nvGrpSpPr>
        <p:grpSpPr>
          <a:xfrm>
            <a:off x="901037" y="745088"/>
            <a:ext cx="10389924" cy="4990882"/>
            <a:chOff x="766868" y="514464"/>
            <a:chExt cx="7136362" cy="3213581"/>
          </a:xfrm>
        </p:grpSpPr>
        <p:sp>
          <p:nvSpPr>
            <p:cNvPr id="3" name="TextBox 2">
              <a:extLst>
                <a:ext uri="{FF2B5EF4-FFF2-40B4-BE49-F238E27FC236}">
                  <a16:creationId xmlns:a16="http://schemas.microsoft.com/office/drawing/2014/main" id="{760E346E-98FE-46FF-A856-EBD127DC43F9}"/>
                </a:ext>
              </a:extLst>
            </p:cNvPr>
            <p:cNvSpPr txBox="1"/>
            <p:nvPr/>
          </p:nvSpPr>
          <p:spPr>
            <a:xfrm>
              <a:off x="1476242" y="514464"/>
              <a:ext cx="5396380" cy="772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3600" b="0" i="0" u="none" strike="noStrike" kern="1200" cap="none" spc="0" normalizeH="0" baseline="0" noProof="0" dirty="0">
                <a:ln>
                  <a:noFill/>
                </a:ln>
                <a:solidFill>
                  <a:prstClr val="white"/>
                </a:solidFill>
                <a:effectLst/>
                <a:uLnTx/>
                <a:uFillTx/>
                <a:latin typeface="Frutiger LT Pro 45 Light" panose="020B0403030504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cs typeface="Calibri"/>
                </a:rPr>
                <a:t>The 5 'W's – where, when, who, what</a:t>
              </a:r>
            </a:p>
          </p:txBody>
        </p:sp>
        <p:sp>
          <p:nvSpPr>
            <p:cNvPr id="4" name="Right Brace 3">
              <a:extLst>
                <a:ext uri="{FF2B5EF4-FFF2-40B4-BE49-F238E27FC236}">
                  <a16:creationId xmlns:a16="http://schemas.microsoft.com/office/drawing/2014/main" id="{99A1D077-DD70-4A87-847E-15C6F9025B0B}"/>
                </a:ext>
              </a:extLst>
            </p:cNvPr>
            <p:cNvSpPr/>
            <p:nvPr/>
          </p:nvSpPr>
          <p:spPr>
            <a:xfrm rot="5400000">
              <a:off x="4039061" y="250378"/>
              <a:ext cx="270745" cy="2671516"/>
            </a:xfrm>
            <a:prstGeom prst="rightBrace">
              <a:avLst>
                <a:gd name="adj1" fmla="val 8333"/>
                <a:gd name="adj2" fmla="val 50260"/>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Frutiger LT Light"/>
                <a:ea typeface="+mn-ea"/>
                <a:cs typeface="+mn-cs"/>
              </a:endParaRPr>
            </a:p>
          </p:txBody>
        </p:sp>
        <p:sp>
          <p:nvSpPr>
            <p:cNvPr id="5" name="TextBox 4">
              <a:extLst>
                <a:ext uri="{FF2B5EF4-FFF2-40B4-BE49-F238E27FC236}">
                  <a16:creationId xmlns:a16="http://schemas.microsoft.com/office/drawing/2014/main" id="{3952E9F1-1DB1-4A7E-8A3B-0832EF69B4DA}"/>
                </a:ext>
              </a:extLst>
            </p:cNvPr>
            <p:cNvSpPr txBox="1"/>
            <p:nvPr/>
          </p:nvSpPr>
          <p:spPr>
            <a:xfrm>
              <a:off x="3746791" y="1855447"/>
              <a:ext cx="855284" cy="4161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why?</a:t>
              </a:r>
              <a:endParaRPr kumimoji="0" lang="en-US" sz="3600" b="0" i="0" u="none" strike="noStrike" kern="1200" cap="none" spc="0" normalizeH="0" baseline="0" noProof="0" dirty="0">
                <a:ln>
                  <a:noFill/>
                </a:ln>
                <a:solidFill>
                  <a:schemeClr val="bg1"/>
                </a:solidFill>
                <a:effectLst/>
                <a:uLnTx/>
                <a:uFillTx/>
                <a:latin typeface="Frutiger LT Pro 45 Light" panose="020B0403030504020204" pitchFamily="34" charset="0"/>
              </a:endParaRPr>
            </a:p>
          </p:txBody>
        </p:sp>
        <p:sp>
          <p:nvSpPr>
            <p:cNvPr id="6" name="TextBox 5">
              <a:extLst>
                <a:ext uri="{FF2B5EF4-FFF2-40B4-BE49-F238E27FC236}">
                  <a16:creationId xmlns:a16="http://schemas.microsoft.com/office/drawing/2014/main" id="{8786DB8E-DE11-4C49-8B0E-82C5DEB5AE04}"/>
                </a:ext>
              </a:extLst>
            </p:cNvPr>
            <p:cNvSpPr txBox="1"/>
            <p:nvPr/>
          </p:nvSpPr>
          <p:spPr>
            <a:xfrm>
              <a:off x="766868" y="2598451"/>
              <a:ext cx="7136362" cy="11295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Collect observations to make inferences.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Frutiger LT Pro 45 Light"/>
                  <a:ea typeface="+mn-lt"/>
                  <a:cs typeface="Calibri" panose="020F0502020204030204"/>
                </a:rPr>
                <a:t>(‘</a:t>
              </a:r>
              <a:r>
                <a:rPr lang="en-GB" sz="3600" dirty="0">
                  <a:solidFill>
                    <a:schemeClr val="bg1"/>
                  </a:solidFill>
                  <a:latin typeface="Frutiger LT Pro 45 Light"/>
                  <a:ea typeface="+mn-lt"/>
                  <a:cs typeface="Calibri" panose="020F0502020204030204"/>
                </a:rPr>
                <a:t>might</a:t>
              </a:r>
              <a:r>
                <a:rPr kumimoji="0" lang="en-GB" sz="3600" b="0" i="0" u="none" strike="noStrike" kern="1200" cap="none" spc="0" normalizeH="0" baseline="0" noProof="0" dirty="0">
                  <a:ln>
                    <a:noFill/>
                  </a:ln>
                  <a:solidFill>
                    <a:schemeClr val="bg1"/>
                  </a:solidFill>
                  <a:effectLst/>
                  <a:uLnTx/>
                  <a:uFillTx/>
                  <a:latin typeface="Frutiger LT Pro 45 Light"/>
                  <a:ea typeface="+mn-lt"/>
                  <a:cs typeface="Calibri" panose="020F0502020204030204"/>
                </a:rPr>
                <a:t> and </a:t>
              </a:r>
              <a:r>
                <a:rPr lang="en-GB" sz="3600" dirty="0">
                  <a:solidFill>
                    <a:schemeClr val="bg1"/>
                  </a:solidFill>
                  <a:latin typeface="Frutiger LT Pro 45 Light"/>
                  <a:ea typeface="+mn-lt"/>
                  <a:cs typeface="Calibri" panose="020F0502020204030204"/>
                </a:rPr>
                <a:t>may</a:t>
              </a:r>
              <a:r>
                <a:rPr kumimoji="0" lang="en-GB" sz="3600" b="0" i="0" u="none" strike="noStrike" kern="1200" cap="none" spc="0" normalizeH="0" baseline="0" noProof="0" dirty="0">
                  <a:ln>
                    <a:noFill/>
                  </a:ln>
                  <a:solidFill>
                    <a:schemeClr val="bg1"/>
                  </a:solidFill>
                  <a:effectLst/>
                  <a:uLnTx/>
                  <a:uFillTx/>
                  <a:latin typeface="Frutiger LT Pro 45 Light"/>
                  <a:ea typeface="+mn-lt"/>
                  <a:cs typeface="Calibri" panose="020F0502020204030204"/>
                </a:rPr>
                <a:t>’ are very important words to encourage answers!)</a:t>
              </a:r>
              <a:endParaRPr kumimoji="0" lang="en-US" sz="3600" b="0" i="0" u="none" strike="noStrike" kern="1200" cap="none" spc="0" normalizeH="0" baseline="0" noProof="0" dirty="0">
                <a:ln>
                  <a:noFill/>
                </a:ln>
                <a:solidFill>
                  <a:schemeClr val="bg1"/>
                </a:solidFill>
                <a:effectLst/>
                <a:uLnTx/>
                <a:uFillTx/>
                <a:latin typeface="Frutiger LT Pro 45 Light"/>
              </a:endParaRPr>
            </a:p>
          </p:txBody>
        </p:sp>
      </p:grpSp>
    </p:spTree>
    <p:extLst>
      <p:ext uri="{BB962C8B-B14F-4D97-AF65-F5344CB8AC3E}">
        <p14:creationId xmlns:p14="http://schemas.microsoft.com/office/powerpoint/2010/main" val="3765830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4E09A-A706-6830-985F-958C7019D92F}"/>
            </a:ext>
          </a:extLst>
        </p:cNvPr>
        <p:cNvGrpSpPr/>
        <p:nvPr/>
      </p:nvGrpSpPr>
      <p:grpSpPr>
        <a:xfrm>
          <a:off x="0" y="0"/>
          <a:ext cx="0" cy="0"/>
          <a:chOff x="0" y="0"/>
          <a:chExt cx="0" cy="0"/>
        </a:xfrm>
      </p:grpSpPr>
      <p:pic>
        <p:nvPicPr>
          <p:cNvPr id="2" name="Picture 1" descr="A painting of a person sitting on a throne&#10;&#10;AI-generated content may be incorrect.">
            <a:extLst>
              <a:ext uri="{FF2B5EF4-FFF2-40B4-BE49-F238E27FC236}">
                <a16:creationId xmlns:a16="http://schemas.microsoft.com/office/drawing/2014/main" id="{50E3D056-FBA0-C5D2-FB5C-EE6F2388933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065522" y="120072"/>
            <a:ext cx="4060956" cy="6617855"/>
          </a:xfrm>
          <a:prstGeom prst="rect">
            <a:avLst/>
          </a:prstGeom>
        </p:spPr>
      </p:pic>
    </p:spTree>
    <p:extLst>
      <p:ext uri="{BB962C8B-B14F-4D97-AF65-F5344CB8AC3E}">
        <p14:creationId xmlns:p14="http://schemas.microsoft.com/office/powerpoint/2010/main" val="4048325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86DB8E-DE11-4C49-8B0E-82C5DEB5AE04}"/>
              </a:ext>
            </a:extLst>
          </p:cNvPr>
          <p:cNvSpPr txBox="1"/>
          <p:nvPr/>
        </p:nvSpPr>
        <p:spPr>
          <a:xfrm>
            <a:off x="2895861" y="2274838"/>
            <a:ext cx="640027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The Senses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dirty="0">
              <a:solidFill>
                <a:schemeClr val="bg1"/>
              </a:solidFill>
              <a:latin typeface="Frutiger LT Pro 45 Light" panose="020B0403030504020204" pitchFamily="34" charset="0"/>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bg1"/>
                </a:solidFill>
                <a:latin typeface="Frutiger LT Pro 45 Light" panose="020B0403030504020204" pitchFamily="34" charset="0"/>
                <a:ea typeface="+mn-lt"/>
                <a:cs typeface="Calibri" panose="020F0502020204030204"/>
              </a:rPr>
              <a:t>see - hear - feel - smell - taste</a:t>
            </a: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Frutiger LT Pro 45 Light"/>
            </a:endParaRPr>
          </a:p>
        </p:txBody>
      </p:sp>
    </p:spTree>
    <p:extLst>
      <p:ext uri="{BB962C8B-B14F-4D97-AF65-F5344CB8AC3E}">
        <p14:creationId xmlns:p14="http://schemas.microsoft.com/office/powerpoint/2010/main" val="2630647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D4A46-775D-5B6A-5252-B1042525ED08}"/>
            </a:ext>
          </a:extLst>
        </p:cNvPr>
        <p:cNvGrpSpPr/>
        <p:nvPr/>
      </p:nvGrpSpPr>
      <p:grpSpPr>
        <a:xfrm>
          <a:off x="0" y="0"/>
          <a:ext cx="0" cy="0"/>
          <a:chOff x="0" y="0"/>
          <a:chExt cx="0" cy="0"/>
        </a:xfrm>
      </p:grpSpPr>
      <p:pic>
        <p:nvPicPr>
          <p:cNvPr id="2" name="Picture 1" descr="A painting of a person sitting on a throne&#10;&#10;AI-generated content may be incorrect.">
            <a:extLst>
              <a:ext uri="{FF2B5EF4-FFF2-40B4-BE49-F238E27FC236}">
                <a16:creationId xmlns:a16="http://schemas.microsoft.com/office/drawing/2014/main" id="{9EB8106D-30BD-5BBE-6E4A-3CE7CD103BC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065522" y="120072"/>
            <a:ext cx="4060956" cy="6617855"/>
          </a:xfrm>
          <a:prstGeom prst="rect">
            <a:avLst/>
          </a:prstGeom>
        </p:spPr>
      </p:pic>
    </p:spTree>
    <p:extLst>
      <p:ext uri="{BB962C8B-B14F-4D97-AF65-F5344CB8AC3E}">
        <p14:creationId xmlns:p14="http://schemas.microsoft.com/office/powerpoint/2010/main" val="587412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9A3F1-D6ED-D57B-8C47-A42562A8708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496E217-F13F-3E06-D4D5-5D0A547F61DF}"/>
              </a:ext>
            </a:extLst>
          </p:cNvPr>
          <p:cNvSpPr txBox="1"/>
          <p:nvPr/>
        </p:nvSpPr>
        <p:spPr>
          <a:xfrm>
            <a:off x="4074434" y="3105834"/>
            <a:ext cx="40431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On – and - Beyond</a:t>
            </a:r>
            <a:endParaRPr kumimoji="0" lang="en-US" sz="3600" b="0" i="0" u="none" strike="noStrike" kern="1200" cap="none" spc="0" normalizeH="0" baseline="0" noProof="0" dirty="0">
              <a:ln>
                <a:noFill/>
              </a:ln>
              <a:solidFill>
                <a:schemeClr val="bg1"/>
              </a:solidFill>
              <a:effectLst/>
              <a:uLnTx/>
              <a:uFillTx/>
              <a:latin typeface="Frutiger LT Pro 45 Light"/>
            </a:endParaRPr>
          </a:p>
        </p:txBody>
      </p:sp>
    </p:spTree>
    <p:extLst>
      <p:ext uri="{BB962C8B-B14F-4D97-AF65-F5344CB8AC3E}">
        <p14:creationId xmlns:p14="http://schemas.microsoft.com/office/powerpoint/2010/main" val="3968855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55BC0-5DCD-523D-2493-D008A787DCA4}"/>
            </a:ext>
          </a:extLst>
        </p:cNvPr>
        <p:cNvGrpSpPr/>
        <p:nvPr/>
      </p:nvGrpSpPr>
      <p:grpSpPr>
        <a:xfrm>
          <a:off x="0" y="0"/>
          <a:ext cx="0" cy="0"/>
          <a:chOff x="0" y="0"/>
          <a:chExt cx="0" cy="0"/>
        </a:xfrm>
      </p:grpSpPr>
      <p:pic>
        <p:nvPicPr>
          <p:cNvPr id="5" name="Picture 4" descr="A close-up of a painting of a person's feet&#10;&#10;AI-generated content may be incorrect.">
            <a:extLst>
              <a:ext uri="{FF2B5EF4-FFF2-40B4-BE49-F238E27FC236}">
                <a16:creationId xmlns:a16="http://schemas.microsoft.com/office/drawing/2014/main" id="{AE45526B-D4F4-3A08-E3FB-A213F10FF62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304800" y="330708"/>
            <a:ext cx="11582400" cy="6196584"/>
          </a:xfrm>
          <a:prstGeom prst="rect">
            <a:avLst/>
          </a:prstGeom>
        </p:spPr>
      </p:pic>
    </p:spTree>
    <p:extLst>
      <p:ext uri="{BB962C8B-B14F-4D97-AF65-F5344CB8AC3E}">
        <p14:creationId xmlns:p14="http://schemas.microsoft.com/office/powerpoint/2010/main" val="224374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68CD-94F8-D57B-4DC3-834E1640EBF8}"/>
            </a:ext>
          </a:extLst>
        </p:cNvPr>
        <p:cNvGrpSpPr/>
        <p:nvPr/>
      </p:nvGrpSpPr>
      <p:grpSpPr>
        <a:xfrm>
          <a:off x="0" y="0"/>
          <a:ext cx="0" cy="0"/>
          <a:chOff x="0" y="0"/>
          <a:chExt cx="0" cy="0"/>
        </a:xfrm>
      </p:grpSpPr>
      <p:pic>
        <p:nvPicPr>
          <p:cNvPr id="3" name="Picture 2" descr="Close-up of a painting&#10;&#10;AI-generated content may be incorrect.">
            <a:extLst>
              <a:ext uri="{FF2B5EF4-FFF2-40B4-BE49-F238E27FC236}">
                <a16:creationId xmlns:a16="http://schemas.microsoft.com/office/drawing/2014/main" id="{1C139A2E-F2C8-0A1A-055B-7DEFAFDE0CE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7760403" y="300456"/>
            <a:ext cx="3387888" cy="6263322"/>
          </a:xfrm>
          <a:prstGeom prst="rect">
            <a:avLst/>
          </a:prstGeom>
        </p:spPr>
      </p:pic>
      <p:pic>
        <p:nvPicPr>
          <p:cNvPr id="6" name="Picture 5" descr="Close-up of a painting of a dragon&#10;&#10;AI-generated content may be incorrect.">
            <a:extLst>
              <a:ext uri="{FF2B5EF4-FFF2-40B4-BE49-F238E27FC236}">
                <a16:creationId xmlns:a16="http://schemas.microsoft.com/office/drawing/2014/main" id="{DAFB017C-72D2-0291-9687-F313561C9C8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811447" y="295692"/>
            <a:ext cx="5556634" cy="6263323"/>
          </a:xfrm>
          <a:prstGeom prst="rect">
            <a:avLst/>
          </a:prstGeom>
        </p:spPr>
      </p:pic>
    </p:spTree>
    <p:extLst>
      <p:ext uri="{BB962C8B-B14F-4D97-AF65-F5344CB8AC3E}">
        <p14:creationId xmlns:p14="http://schemas.microsoft.com/office/powerpoint/2010/main" val="3626899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3083-9026-C1A6-5487-BEF5104C0484}"/>
              </a:ext>
            </a:extLst>
          </p:cNvPr>
          <p:cNvSpPr>
            <a:spLocks noGrp="1"/>
          </p:cNvSpPr>
          <p:nvPr>
            <p:ph type="title"/>
          </p:nvPr>
        </p:nvSpPr>
        <p:spPr>
          <a:xfrm>
            <a:off x="1067079" y="-972352"/>
            <a:ext cx="10057842" cy="3525826"/>
          </a:xfrm>
        </p:spPr>
        <p:txBody>
          <a:bodyPr/>
          <a:lstStyle/>
          <a:p>
            <a:pPr algn="ctr"/>
            <a:br>
              <a:rPr lang="en-US" dirty="0"/>
            </a:br>
            <a:br>
              <a:rPr lang="en-US" dirty="0"/>
            </a:br>
            <a:br>
              <a:rPr lang="en-US" dirty="0"/>
            </a:br>
            <a:br>
              <a:rPr lang="en-US" dirty="0"/>
            </a:br>
            <a:br>
              <a:rPr lang="en-US" dirty="0"/>
            </a:br>
            <a:r>
              <a:rPr lang="en-US" sz="3600" dirty="0">
                <a:solidFill>
                  <a:schemeClr val="bg1"/>
                </a:solidFill>
              </a:rPr>
              <a:t>Strategies to encourage looking, thinking</a:t>
            </a:r>
            <a:br>
              <a:rPr lang="en-US" sz="3600" dirty="0">
                <a:solidFill>
                  <a:schemeClr val="bg1"/>
                </a:solidFill>
              </a:rPr>
            </a:br>
            <a:r>
              <a:rPr lang="en-US" sz="3600" dirty="0">
                <a:solidFill>
                  <a:schemeClr val="bg1"/>
                </a:solidFill>
              </a:rPr>
              <a:t>and talking</a:t>
            </a:r>
          </a:p>
        </p:txBody>
      </p:sp>
      <p:sp>
        <p:nvSpPr>
          <p:cNvPr id="4" name="TextBox 3">
            <a:extLst>
              <a:ext uri="{FF2B5EF4-FFF2-40B4-BE49-F238E27FC236}">
                <a16:creationId xmlns:a16="http://schemas.microsoft.com/office/drawing/2014/main" id="{A275CAC4-5519-406E-26ED-22C420C78B72}"/>
              </a:ext>
            </a:extLst>
          </p:cNvPr>
          <p:cNvSpPr txBox="1"/>
          <p:nvPr/>
        </p:nvSpPr>
        <p:spPr>
          <a:xfrm>
            <a:off x="3334387" y="2752264"/>
            <a:ext cx="2279242" cy="1077218"/>
          </a:xfrm>
          <a:prstGeom prst="rect">
            <a:avLst/>
          </a:prstGeom>
          <a:noFill/>
        </p:spPr>
        <p:txBody>
          <a:bodyPr wrap="square" rtlCol="0">
            <a:spAutoFit/>
          </a:bodyPr>
          <a:lstStyle/>
          <a:p>
            <a:r>
              <a:rPr lang="en-GB" sz="3200" dirty="0">
                <a:solidFill>
                  <a:schemeClr val="bg1"/>
                </a:solidFill>
              </a:rPr>
              <a:t>Look</a:t>
            </a:r>
          </a:p>
          <a:p>
            <a:endParaRPr lang="en-GB" sz="3200" dirty="0">
              <a:solidFill>
                <a:schemeClr val="bg1"/>
              </a:solidFill>
            </a:endParaRPr>
          </a:p>
        </p:txBody>
      </p:sp>
    </p:spTree>
    <p:extLst>
      <p:ext uri="{BB962C8B-B14F-4D97-AF65-F5344CB8AC3E}">
        <p14:creationId xmlns:p14="http://schemas.microsoft.com/office/powerpoint/2010/main" val="701194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2F2D4-E3CC-E794-EBDD-C9D21BF287DD}"/>
            </a:ext>
          </a:extLst>
        </p:cNvPr>
        <p:cNvGrpSpPr/>
        <p:nvPr/>
      </p:nvGrpSpPr>
      <p:grpSpPr>
        <a:xfrm>
          <a:off x="0" y="0"/>
          <a:ext cx="0" cy="0"/>
          <a:chOff x="0" y="0"/>
          <a:chExt cx="0" cy="0"/>
        </a:xfrm>
      </p:grpSpPr>
      <p:pic>
        <p:nvPicPr>
          <p:cNvPr id="3" name="Picture 2" descr="Close-up of a painting of a person&#10;&#10;AI-generated content may be incorrect.">
            <a:extLst>
              <a:ext uri="{FF2B5EF4-FFF2-40B4-BE49-F238E27FC236}">
                <a16:creationId xmlns:a16="http://schemas.microsoft.com/office/drawing/2014/main" id="{7FE186C5-B6BA-CC7B-3E26-183DB1363D3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754340" y="143879"/>
            <a:ext cx="10683319" cy="6570241"/>
          </a:xfrm>
          <a:prstGeom prst="rect">
            <a:avLst/>
          </a:prstGeom>
        </p:spPr>
      </p:pic>
    </p:spTree>
    <p:extLst>
      <p:ext uri="{BB962C8B-B14F-4D97-AF65-F5344CB8AC3E}">
        <p14:creationId xmlns:p14="http://schemas.microsoft.com/office/powerpoint/2010/main" val="3169025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5957D-E4AF-42EA-B32E-6B9CB6443D5F}"/>
            </a:ext>
          </a:extLst>
        </p:cNvPr>
        <p:cNvGrpSpPr/>
        <p:nvPr/>
      </p:nvGrpSpPr>
      <p:grpSpPr>
        <a:xfrm>
          <a:off x="0" y="0"/>
          <a:ext cx="0" cy="0"/>
          <a:chOff x="0" y="0"/>
          <a:chExt cx="0" cy="0"/>
        </a:xfrm>
      </p:grpSpPr>
      <p:pic>
        <p:nvPicPr>
          <p:cNvPr id="3" name="Picture 2" descr="Close-up of a painting of a person&#10;&#10;AI-generated content may be incorrect.">
            <a:extLst>
              <a:ext uri="{FF2B5EF4-FFF2-40B4-BE49-F238E27FC236}">
                <a16:creationId xmlns:a16="http://schemas.microsoft.com/office/drawing/2014/main" id="{57FD527B-1A2B-3C90-9F44-9EA4A10B07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266782" y="164638"/>
            <a:ext cx="11658436" cy="6528724"/>
          </a:xfrm>
          <a:prstGeom prst="rect">
            <a:avLst/>
          </a:prstGeom>
        </p:spPr>
      </p:pic>
    </p:spTree>
    <p:extLst>
      <p:ext uri="{BB962C8B-B14F-4D97-AF65-F5344CB8AC3E}">
        <p14:creationId xmlns:p14="http://schemas.microsoft.com/office/powerpoint/2010/main" val="1677915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DDA1A-0DE4-4894-0DB0-691A68AEF8B1}"/>
            </a:ext>
          </a:extLst>
        </p:cNvPr>
        <p:cNvGrpSpPr/>
        <p:nvPr/>
      </p:nvGrpSpPr>
      <p:grpSpPr>
        <a:xfrm>
          <a:off x="0" y="0"/>
          <a:ext cx="0" cy="0"/>
          <a:chOff x="0" y="0"/>
          <a:chExt cx="0" cy="0"/>
        </a:xfrm>
      </p:grpSpPr>
      <p:pic>
        <p:nvPicPr>
          <p:cNvPr id="2" name="Picture 1" descr="A painting of a person sitting on a throne&#10;&#10;AI-generated content may be incorrect.">
            <a:extLst>
              <a:ext uri="{FF2B5EF4-FFF2-40B4-BE49-F238E27FC236}">
                <a16:creationId xmlns:a16="http://schemas.microsoft.com/office/drawing/2014/main" id="{66B9C424-31EB-7FCF-97AD-3093C534FE8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065522" y="120072"/>
            <a:ext cx="4060956" cy="6617855"/>
          </a:xfrm>
          <a:prstGeom prst="rect">
            <a:avLst/>
          </a:prstGeom>
        </p:spPr>
      </p:pic>
    </p:spTree>
    <p:extLst>
      <p:ext uri="{BB962C8B-B14F-4D97-AF65-F5344CB8AC3E}">
        <p14:creationId xmlns:p14="http://schemas.microsoft.com/office/powerpoint/2010/main" val="142188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67037-7A1F-6CA4-E7D3-B2D4941566D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7C39048-499A-97B9-45D1-53CF2AEBB0C9}"/>
              </a:ext>
            </a:extLst>
          </p:cNvPr>
          <p:cNvPicPr>
            <a:picLocks noChangeAspect="1"/>
          </p:cNvPicPr>
          <p:nvPr/>
        </p:nvPicPr>
        <p:blipFill>
          <a:blip r:embed="rId3"/>
          <a:stretch>
            <a:fillRect/>
          </a:stretch>
        </p:blipFill>
        <p:spPr>
          <a:xfrm>
            <a:off x="3606916" y="312234"/>
            <a:ext cx="4978167" cy="6233532"/>
          </a:xfrm>
          <a:prstGeom prst="rect">
            <a:avLst/>
          </a:prstGeom>
        </p:spPr>
      </p:pic>
    </p:spTree>
    <p:extLst>
      <p:ext uri="{BB962C8B-B14F-4D97-AF65-F5344CB8AC3E}">
        <p14:creationId xmlns:p14="http://schemas.microsoft.com/office/powerpoint/2010/main" val="3259148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85805-D81C-42AC-9BCC-5045D0C0302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8A1EAE1-5701-0ABE-7741-F00BE69D35C0}"/>
              </a:ext>
            </a:extLst>
          </p:cNvPr>
          <p:cNvSpPr txBox="1"/>
          <p:nvPr/>
        </p:nvSpPr>
        <p:spPr>
          <a:xfrm>
            <a:off x="3936520" y="715397"/>
            <a:ext cx="4207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The third turn</a:t>
            </a:r>
            <a:endParaRPr kumimoji="0" lang="en-US" sz="3600" b="1" i="0" u="none" strike="noStrike" kern="1200" cap="none" spc="0" normalizeH="0" baseline="0" noProof="0" dirty="0">
              <a:ln>
                <a:noFill/>
              </a:ln>
              <a:solidFill>
                <a:schemeClr val="bg1"/>
              </a:solidFill>
              <a:effectLst/>
              <a:uLnTx/>
              <a:uFillTx/>
              <a:latin typeface="Frutiger LT Pro 45 Light"/>
            </a:endParaRPr>
          </a:p>
        </p:txBody>
      </p:sp>
      <p:sp>
        <p:nvSpPr>
          <p:cNvPr id="2" name="TextBox 1">
            <a:extLst>
              <a:ext uri="{FF2B5EF4-FFF2-40B4-BE49-F238E27FC236}">
                <a16:creationId xmlns:a16="http://schemas.microsoft.com/office/drawing/2014/main" id="{673C1724-C24F-ADA8-4260-8BA7EB3CEAC4}"/>
              </a:ext>
            </a:extLst>
          </p:cNvPr>
          <p:cNvSpPr txBox="1"/>
          <p:nvPr/>
        </p:nvSpPr>
        <p:spPr>
          <a:xfrm>
            <a:off x="1790717" y="1997839"/>
            <a:ext cx="861056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Bef>
                <a:spcPts val="0"/>
              </a:spcBef>
              <a:spcAft>
                <a:spcPts val="0"/>
              </a:spcAft>
              <a:buClrTx/>
              <a:buSzTx/>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lang="en-GB" sz="3600" dirty="0">
              <a:solidFill>
                <a:schemeClr val="bg1"/>
              </a:solidFill>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R="0" lvl="0" defTabSz="914400" rtl="0" eaLnBrk="1" fontAlgn="auto" latinLnBrk="0" hangingPunct="1">
              <a:lnSpc>
                <a:spcPct val="100000"/>
              </a:lnSpc>
              <a:spcBef>
                <a:spcPts val="0"/>
              </a:spcBef>
              <a:spcAft>
                <a:spcPts val="0"/>
              </a:spcAft>
              <a:buClrTx/>
              <a:buSzTx/>
              <a:tabLst/>
              <a:defRPr/>
            </a:pPr>
            <a:endParaRPr lang="en-GB" sz="3600" dirty="0">
              <a:solidFill>
                <a:schemeClr val="bg1"/>
              </a:solidFill>
              <a:latin typeface="Frutiger LT Pro 45 Light" panose="020B0403030504020204" pitchFamily="34" charset="0"/>
              <a:ea typeface="+mn-lt"/>
              <a:cs typeface="Calibri" panose="020F0502020204030204"/>
            </a:endParaRPr>
          </a:p>
        </p:txBody>
      </p:sp>
    </p:spTree>
    <p:extLst>
      <p:ext uri="{BB962C8B-B14F-4D97-AF65-F5344CB8AC3E}">
        <p14:creationId xmlns:p14="http://schemas.microsoft.com/office/powerpoint/2010/main" val="3152062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963CA-43D4-7A44-A41B-3B66D6BEF64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5706AC3-364B-2DB0-DA61-368BF80D1FDD}"/>
              </a:ext>
            </a:extLst>
          </p:cNvPr>
          <p:cNvSpPr txBox="1"/>
          <p:nvPr/>
        </p:nvSpPr>
        <p:spPr>
          <a:xfrm>
            <a:off x="3936520" y="715397"/>
            <a:ext cx="4207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The third turn</a:t>
            </a:r>
            <a:endParaRPr kumimoji="0" lang="en-US" sz="3600" b="1" i="0" u="none" strike="noStrike" kern="1200" cap="none" spc="0" normalizeH="0" baseline="0" noProof="0" dirty="0">
              <a:ln>
                <a:noFill/>
              </a:ln>
              <a:solidFill>
                <a:schemeClr val="bg1"/>
              </a:solidFill>
              <a:effectLst/>
              <a:uLnTx/>
              <a:uFillTx/>
              <a:latin typeface="Frutiger LT Pro 45 Light"/>
            </a:endParaRPr>
          </a:p>
        </p:txBody>
      </p:sp>
      <p:sp>
        <p:nvSpPr>
          <p:cNvPr id="2" name="TextBox 1">
            <a:extLst>
              <a:ext uri="{FF2B5EF4-FFF2-40B4-BE49-F238E27FC236}">
                <a16:creationId xmlns:a16="http://schemas.microsoft.com/office/drawing/2014/main" id="{DC281C21-DF8D-6106-1362-88297477CADF}"/>
              </a:ext>
            </a:extLst>
          </p:cNvPr>
          <p:cNvSpPr txBox="1"/>
          <p:nvPr/>
        </p:nvSpPr>
        <p:spPr>
          <a:xfrm>
            <a:off x="1790717" y="1997839"/>
            <a:ext cx="861056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Teacher asks a question</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lang="en-GB" sz="3600" dirty="0">
              <a:solidFill>
                <a:schemeClr val="bg1"/>
              </a:solidFill>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R="0" lvl="0" defTabSz="914400" rtl="0" eaLnBrk="1" fontAlgn="auto" latinLnBrk="0" hangingPunct="1">
              <a:lnSpc>
                <a:spcPct val="100000"/>
              </a:lnSpc>
              <a:spcBef>
                <a:spcPts val="0"/>
              </a:spcBef>
              <a:spcAft>
                <a:spcPts val="0"/>
              </a:spcAft>
              <a:buClrTx/>
              <a:buSzTx/>
              <a:tabLst/>
              <a:defRPr/>
            </a:pPr>
            <a:endParaRPr lang="en-GB" sz="3600" dirty="0">
              <a:solidFill>
                <a:schemeClr val="bg1"/>
              </a:solidFill>
              <a:latin typeface="Frutiger LT Pro 45 Light" panose="020B0403030504020204" pitchFamily="34" charset="0"/>
              <a:ea typeface="+mn-lt"/>
              <a:cs typeface="Calibri" panose="020F0502020204030204"/>
            </a:endParaRPr>
          </a:p>
        </p:txBody>
      </p:sp>
    </p:spTree>
    <p:extLst>
      <p:ext uri="{BB962C8B-B14F-4D97-AF65-F5344CB8AC3E}">
        <p14:creationId xmlns:p14="http://schemas.microsoft.com/office/powerpoint/2010/main" val="4223516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C4DA5-4724-4881-B384-DC43FCA9AAB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5554518-F40E-5617-5093-B7001862B2FB}"/>
              </a:ext>
            </a:extLst>
          </p:cNvPr>
          <p:cNvSpPr txBox="1"/>
          <p:nvPr/>
        </p:nvSpPr>
        <p:spPr>
          <a:xfrm>
            <a:off x="3936520" y="715397"/>
            <a:ext cx="4207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The third turn</a:t>
            </a:r>
            <a:endParaRPr kumimoji="0" lang="en-US" sz="3600" b="1" i="0" u="none" strike="noStrike" kern="1200" cap="none" spc="0" normalizeH="0" baseline="0" noProof="0" dirty="0">
              <a:ln>
                <a:noFill/>
              </a:ln>
              <a:solidFill>
                <a:schemeClr val="bg1"/>
              </a:solidFill>
              <a:effectLst/>
              <a:uLnTx/>
              <a:uFillTx/>
              <a:latin typeface="Frutiger LT Pro 45 Light"/>
            </a:endParaRPr>
          </a:p>
        </p:txBody>
      </p:sp>
      <p:sp>
        <p:nvSpPr>
          <p:cNvPr id="2" name="TextBox 1">
            <a:extLst>
              <a:ext uri="{FF2B5EF4-FFF2-40B4-BE49-F238E27FC236}">
                <a16:creationId xmlns:a16="http://schemas.microsoft.com/office/drawing/2014/main" id="{D2E35069-AD68-7FCF-9521-70AB3C25F2D4}"/>
              </a:ext>
            </a:extLst>
          </p:cNvPr>
          <p:cNvSpPr txBox="1"/>
          <p:nvPr/>
        </p:nvSpPr>
        <p:spPr>
          <a:xfrm>
            <a:off x="1790717" y="1997839"/>
            <a:ext cx="861056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Teacher asks a question</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GB" sz="3600" dirty="0">
                <a:solidFill>
                  <a:schemeClr val="bg1"/>
                </a:solidFill>
                <a:latin typeface="Frutiger LT Pro 45 Light" panose="020B0403030504020204" pitchFamily="34" charset="0"/>
                <a:ea typeface="+mn-lt"/>
                <a:cs typeface="Calibri" panose="020F0502020204030204"/>
              </a:rPr>
              <a:t>Student responds</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lang="en-GB" sz="3600" dirty="0">
              <a:solidFill>
                <a:schemeClr val="bg1"/>
              </a:solidFill>
              <a:latin typeface="Frutiger LT Pro 45 Light" panose="020B0403030504020204" pitchFamily="34" charset="0"/>
              <a:ea typeface="+mn-lt"/>
              <a:cs typeface="Calibri" panose="020F0502020204030204"/>
            </a:endParaRPr>
          </a:p>
          <a:p>
            <a:pPr marR="0" lvl="0" defTabSz="914400" rtl="0" eaLnBrk="1" fontAlgn="auto" latinLnBrk="0" hangingPunct="1">
              <a:lnSpc>
                <a:spcPct val="100000"/>
              </a:lnSpc>
              <a:spcBef>
                <a:spcPts val="0"/>
              </a:spcBef>
              <a:spcAft>
                <a:spcPts val="0"/>
              </a:spcAft>
              <a:buClrTx/>
              <a:buSzTx/>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 </a:t>
            </a:r>
            <a:endParaRPr kumimoji="0" lang="en-US" sz="3600" b="0" i="0" u="none" strike="noStrike" kern="1200" cap="none" spc="0" normalizeH="0" baseline="0" noProof="0" dirty="0">
              <a:ln>
                <a:noFill/>
              </a:ln>
              <a:solidFill>
                <a:schemeClr val="bg1"/>
              </a:solidFill>
              <a:effectLst/>
              <a:uLnTx/>
              <a:uFillTx/>
              <a:latin typeface="Frutiger LT Pro 45 Light"/>
            </a:endParaRPr>
          </a:p>
        </p:txBody>
      </p:sp>
    </p:spTree>
    <p:extLst>
      <p:ext uri="{BB962C8B-B14F-4D97-AF65-F5344CB8AC3E}">
        <p14:creationId xmlns:p14="http://schemas.microsoft.com/office/powerpoint/2010/main" val="3230818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B10DC-DF67-269D-6BCB-B3BCACF7EA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BA868F6-7262-FD16-CFB9-09BD8B995BFE}"/>
              </a:ext>
            </a:extLst>
          </p:cNvPr>
          <p:cNvSpPr txBox="1"/>
          <p:nvPr/>
        </p:nvSpPr>
        <p:spPr>
          <a:xfrm>
            <a:off x="3936520" y="715397"/>
            <a:ext cx="4207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The third turn</a:t>
            </a:r>
            <a:endParaRPr kumimoji="0" lang="en-US" sz="3600" b="1" i="0" u="none" strike="noStrike" kern="1200" cap="none" spc="0" normalizeH="0" baseline="0" noProof="0" dirty="0">
              <a:ln>
                <a:noFill/>
              </a:ln>
              <a:solidFill>
                <a:schemeClr val="bg1"/>
              </a:solidFill>
              <a:effectLst/>
              <a:uLnTx/>
              <a:uFillTx/>
              <a:latin typeface="Frutiger LT Pro 45 Light"/>
            </a:endParaRPr>
          </a:p>
        </p:txBody>
      </p:sp>
      <p:sp>
        <p:nvSpPr>
          <p:cNvPr id="2" name="TextBox 1">
            <a:extLst>
              <a:ext uri="{FF2B5EF4-FFF2-40B4-BE49-F238E27FC236}">
                <a16:creationId xmlns:a16="http://schemas.microsoft.com/office/drawing/2014/main" id="{C327EF8C-11AC-A8A4-3BA3-CBBAA3459012}"/>
              </a:ext>
            </a:extLst>
          </p:cNvPr>
          <p:cNvSpPr txBox="1"/>
          <p:nvPr/>
        </p:nvSpPr>
        <p:spPr>
          <a:xfrm>
            <a:off x="1790717" y="1997839"/>
            <a:ext cx="861056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Teacher asks a question</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GB" sz="3600" dirty="0">
                <a:solidFill>
                  <a:schemeClr val="bg1"/>
                </a:solidFill>
                <a:latin typeface="Frutiger LT Pro 45 Light" panose="020B0403030504020204" pitchFamily="34" charset="0"/>
                <a:ea typeface="+mn-lt"/>
                <a:cs typeface="Calibri" panose="020F0502020204030204"/>
              </a:rPr>
              <a:t>Student responds</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lang="en-GB" sz="3600" dirty="0">
              <a:solidFill>
                <a:schemeClr val="bg1"/>
              </a:solidFill>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 </a:t>
            </a:r>
            <a:endParaRPr kumimoji="0" lang="en-US" sz="3600" b="0" i="0" u="none" strike="noStrike" kern="1200" cap="none" spc="0" normalizeH="0" baseline="0" noProof="0" dirty="0">
              <a:ln>
                <a:noFill/>
              </a:ln>
              <a:solidFill>
                <a:schemeClr val="bg1"/>
              </a:solidFill>
              <a:effectLst/>
              <a:uLnTx/>
              <a:uFillTx/>
              <a:latin typeface="Frutiger LT Pro 45 Light"/>
            </a:endParaRPr>
          </a:p>
        </p:txBody>
      </p:sp>
    </p:spTree>
    <p:extLst>
      <p:ext uri="{BB962C8B-B14F-4D97-AF65-F5344CB8AC3E}">
        <p14:creationId xmlns:p14="http://schemas.microsoft.com/office/powerpoint/2010/main" val="1889411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2345B-E413-1679-D4DA-18C9669D267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11537F-AC40-7166-E8AD-3AD7A9A69438}"/>
              </a:ext>
            </a:extLst>
          </p:cNvPr>
          <p:cNvSpPr txBox="1"/>
          <p:nvPr/>
        </p:nvSpPr>
        <p:spPr>
          <a:xfrm>
            <a:off x="3936520" y="715397"/>
            <a:ext cx="4207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The third turn</a:t>
            </a:r>
            <a:endParaRPr kumimoji="0" lang="en-US" sz="3600" b="1" i="0" u="none" strike="noStrike" kern="1200" cap="none" spc="0" normalizeH="0" baseline="0" noProof="0" dirty="0">
              <a:ln>
                <a:noFill/>
              </a:ln>
              <a:solidFill>
                <a:schemeClr val="bg1"/>
              </a:solidFill>
              <a:effectLst/>
              <a:uLnTx/>
              <a:uFillTx/>
              <a:latin typeface="Frutiger LT Pro 45 Light"/>
            </a:endParaRPr>
          </a:p>
        </p:txBody>
      </p:sp>
      <p:sp>
        <p:nvSpPr>
          <p:cNvPr id="2" name="TextBox 1">
            <a:extLst>
              <a:ext uri="{FF2B5EF4-FFF2-40B4-BE49-F238E27FC236}">
                <a16:creationId xmlns:a16="http://schemas.microsoft.com/office/drawing/2014/main" id="{01AAAB86-0F0D-2095-02BB-FEAE92176E82}"/>
              </a:ext>
            </a:extLst>
          </p:cNvPr>
          <p:cNvSpPr txBox="1"/>
          <p:nvPr/>
        </p:nvSpPr>
        <p:spPr>
          <a:xfrm>
            <a:off x="1790717" y="1997839"/>
            <a:ext cx="877362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Teacher asks a question</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lang="en-GB" sz="3600" dirty="0">
                <a:solidFill>
                  <a:schemeClr val="bg1"/>
                </a:solidFill>
                <a:latin typeface="Frutiger LT Pro 45 Light" panose="020B0403030504020204" pitchFamily="34" charset="0"/>
                <a:ea typeface="+mn-lt"/>
                <a:cs typeface="Calibri" panose="020F0502020204030204"/>
              </a:rPr>
              <a:t>Student responds</a:t>
            </a: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lang="en-GB" sz="3600" dirty="0">
              <a:solidFill>
                <a:schemeClr val="bg1"/>
              </a:solidFill>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r>
              <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 (usually </a:t>
            </a:r>
            <a:r>
              <a:rPr lang="en-GB" sz="3600" dirty="0">
                <a:solidFill>
                  <a:schemeClr val="bg1"/>
                </a:solidFill>
                <a:latin typeface="Frutiger LT Pro 45 Light" panose="020B0403030504020204" pitchFamily="34" charset="0"/>
                <a:ea typeface="+mn-lt"/>
                <a:cs typeface="Calibri" panose="020F0502020204030204"/>
              </a:rPr>
              <a:t>teacher feedback / evaluation)</a:t>
            </a:r>
            <a:endParaRPr kumimoji="0" lang="en-US" sz="3600" b="0" i="0" u="none" strike="noStrike" kern="1200" cap="none" spc="0" normalizeH="0" baseline="0" noProof="0" dirty="0">
              <a:ln>
                <a:noFill/>
              </a:ln>
              <a:solidFill>
                <a:schemeClr val="bg1"/>
              </a:solidFill>
              <a:effectLst/>
              <a:uLnTx/>
              <a:uFillTx/>
              <a:latin typeface="Frutiger LT Pro 45 Light"/>
            </a:endParaRPr>
          </a:p>
        </p:txBody>
      </p:sp>
    </p:spTree>
    <p:extLst>
      <p:ext uri="{BB962C8B-B14F-4D97-AF65-F5344CB8AC3E}">
        <p14:creationId xmlns:p14="http://schemas.microsoft.com/office/powerpoint/2010/main" val="3785029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F4777-CA10-5798-1128-EC0A1071A55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AF761E4-38FF-044A-2925-12545B82CA72}"/>
              </a:ext>
            </a:extLst>
          </p:cNvPr>
          <p:cNvSpPr txBox="1"/>
          <p:nvPr/>
        </p:nvSpPr>
        <p:spPr>
          <a:xfrm>
            <a:off x="3992217" y="352378"/>
            <a:ext cx="4207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The third turn</a:t>
            </a:r>
            <a:endParaRPr kumimoji="0" lang="en-US" sz="3600" b="1" i="0" u="none" strike="noStrike" kern="1200" cap="none" spc="0" normalizeH="0" baseline="0" noProof="0" dirty="0">
              <a:ln>
                <a:noFill/>
              </a:ln>
              <a:solidFill>
                <a:schemeClr val="bg1"/>
              </a:solidFill>
              <a:effectLst/>
              <a:uLnTx/>
              <a:uFillTx/>
              <a:latin typeface="Frutiger LT Pro 45 Light"/>
            </a:endParaRPr>
          </a:p>
        </p:txBody>
      </p:sp>
      <p:sp>
        <p:nvSpPr>
          <p:cNvPr id="2" name="TextBox 1">
            <a:extLst>
              <a:ext uri="{FF2B5EF4-FFF2-40B4-BE49-F238E27FC236}">
                <a16:creationId xmlns:a16="http://schemas.microsoft.com/office/drawing/2014/main" id="{5DFB2ADF-BD64-5913-102E-D911700E5668}"/>
              </a:ext>
            </a:extLst>
          </p:cNvPr>
          <p:cNvSpPr txBox="1"/>
          <p:nvPr/>
        </p:nvSpPr>
        <p:spPr>
          <a:xfrm>
            <a:off x="1790717" y="1997839"/>
            <a:ext cx="861056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Bef>
                <a:spcPts val="0"/>
              </a:spcBef>
              <a:spcAft>
                <a:spcPts val="0"/>
              </a:spcAft>
              <a:buClrTx/>
              <a:buSzTx/>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lang="en-GB" sz="3600" dirty="0">
              <a:solidFill>
                <a:schemeClr val="bg1"/>
              </a:solidFill>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R="0" lvl="0" defTabSz="914400" rtl="0" eaLnBrk="1" fontAlgn="auto" latinLnBrk="0" hangingPunct="1">
              <a:lnSpc>
                <a:spcPct val="100000"/>
              </a:lnSpc>
              <a:spcBef>
                <a:spcPts val="0"/>
              </a:spcBef>
              <a:spcAft>
                <a:spcPts val="0"/>
              </a:spcAft>
              <a:buClrTx/>
              <a:buSzTx/>
              <a:tabLst/>
              <a:defRPr/>
            </a:pPr>
            <a:endParaRPr lang="en-GB" sz="3600" dirty="0">
              <a:solidFill>
                <a:schemeClr val="bg1"/>
              </a:solidFill>
              <a:latin typeface="Frutiger LT Pro 45 Light" panose="020B0403030504020204" pitchFamily="34" charset="0"/>
              <a:ea typeface="+mn-lt"/>
              <a:cs typeface="Calibri" panose="020F0502020204030204"/>
            </a:endParaRPr>
          </a:p>
        </p:txBody>
      </p:sp>
      <p:sp>
        <p:nvSpPr>
          <p:cNvPr id="3" name="TextBox 2">
            <a:extLst>
              <a:ext uri="{FF2B5EF4-FFF2-40B4-BE49-F238E27FC236}">
                <a16:creationId xmlns:a16="http://schemas.microsoft.com/office/drawing/2014/main" id="{89DDDC71-2F3D-18D7-3F64-DEE8F508A1A6}"/>
              </a:ext>
            </a:extLst>
          </p:cNvPr>
          <p:cNvSpPr txBox="1"/>
          <p:nvPr/>
        </p:nvSpPr>
        <p:spPr>
          <a:xfrm>
            <a:off x="612130" y="998709"/>
            <a:ext cx="10967737"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0" i="0" u="sng"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Encouraging talk</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chemeClr val="bg1"/>
                </a:solidFill>
                <a:latin typeface="Frutiger LT Pro 45 Light"/>
              </a:rPr>
              <a:t>(expand) </a:t>
            </a:r>
            <a:r>
              <a:rPr kumimoji="0" lang="en-US" sz="2000" b="0" i="1" u="none" strike="noStrike" kern="1200" cap="none" spc="0" normalizeH="0" baseline="0" noProof="0" dirty="0">
                <a:ln>
                  <a:noFill/>
                </a:ln>
                <a:solidFill>
                  <a:schemeClr val="bg1"/>
                </a:solidFill>
                <a:effectLst/>
                <a:uLnTx/>
                <a:uFillTx/>
                <a:latin typeface="Frutiger LT Pro 45 Light"/>
              </a:rPr>
              <a:t>Can you tell me a bit more about that? What do you mean by that?</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chemeClr val="bg1"/>
                </a:solidFill>
                <a:effectLst/>
                <a:uLnTx/>
                <a:uFillTx/>
                <a:latin typeface="Frutiger LT Pro 45 Light"/>
              </a:rPr>
              <a:t>(rephrase) </a:t>
            </a:r>
            <a:r>
              <a:rPr kumimoji="0" lang="en-US" sz="2000" b="0" i="1" u="none" strike="noStrike" kern="1200" cap="none" spc="0" normalizeH="0" baseline="0" noProof="0" dirty="0">
                <a:ln>
                  <a:noFill/>
                </a:ln>
                <a:solidFill>
                  <a:schemeClr val="bg1"/>
                </a:solidFill>
                <a:effectLst/>
                <a:uLnTx/>
                <a:uFillTx/>
                <a:latin typeface="Frutiger LT Pro 45 Light"/>
              </a:rPr>
              <a:t>So are you saying…? Could anyone put that into their own words?</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chemeClr val="bg1"/>
                </a:solidFill>
                <a:latin typeface="Frutiger LT Pro 45 Light"/>
              </a:rPr>
              <a:t>(think, pair, share) </a:t>
            </a:r>
            <a:r>
              <a:rPr lang="en-US" sz="2000" i="1" dirty="0">
                <a:solidFill>
                  <a:schemeClr val="bg1"/>
                </a:solidFill>
                <a:latin typeface="Frutiger LT Pro 45 Light"/>
              </a:rPr>
              <a:t>Have a quick chat with your partner and see what they think.</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1" u="none" strike="noStrike" kern="1200" cap="none" spc="0" normalizeH="0" baseline="0" noProof="0" dirty="0">
              <a:ln>
                <a:noFill/>
              </a:ln>
              <a:solidFill>
                <a:schemeClr val="bg1"/>
              </a:solidFill>
              <a:effectLst/>
              <a:uLnTx/>
              <a:uFillTx/>
              <a:latin typeface="Frutiger LT Pro 45 Light"/>
            </a:endParaRPr>
          </a:p>
          <a:p>
            <a:pPr marR="0" lvl="0" defTabSz="914400" rtl="0" eaLnBrk="1" fontAlgn="auto" latinLnBrk="0" hangingPunct="1">
              <a:lnSpc>
                <a:spcPct val="150000"/>
              </a:lnSpc>
              <a:spcBef>
                <a:spcPts val="0"/>
              </a:spcBef>
              <a:spcAft>
                <a:spcPts val="0"/>
              </a:spcAft>
              <a:buClrTx/>
              <a:buSzTx/>
              <a:tabLst/>
              <a:defRPr/>
            </a:pPr>
            <a:r>
              <a:rPr lang="en-US" sz="2000" u="sng" dirty="0">
                <a:solidFill>
                  <a:schemeClr val="bg1"/>
                </a:solidFill>
                <a:latin typeface="Frutiger LT Pro 45 Light"/>
              </a:rPr>
              <a:t>Dig deeper</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chemeClr val="bg1"/>
                </a:solidFill>
                <a:effectLst/>
                <a:uLnTx/>
                <a:uFillTx/>
                <a:latin typeface="Frutiger LT Pro 45 Light"/>
              </a:rPr>
              <a:t>(evidence) </a:t>
            </a:r>
            <a:r>
              <a:rPr kumimoji="0" lang="en-US" sz="2000" b="0" i="1" u="none" strike="noStrike" kern="1200" cap="none" spc="0" normalizeH="0" baseline="0" noProof="0" dirty="0">
                <a:ln>
                  <a:noFill/>
                </a:ln>
                <a:solidFill>
                  <a:schemeClr val="bg1"/>
                </a:solidFill>
                <a:effectLst/>
                <a:uLnTx/>
                <a:uFillTx/>
                <a:latin typeface="Frutiger LT Pro 45 Light"/>
              </a:rPr>
              <a:t>Why do you think that? What parts of the painting made you feel that way?</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bg1"/>
                </a:solidFill>
                <a:latin typeface="Frutiger LT Pro 45 Light"/>
              </a:rPr>
              <a:t>(challenge) </a:t>
            </a:r>
            <a:r>
              <a:rPr lang="en-US" sz="2000" i="1" dirty="0">
                <a:solidFill>
                  <a:schemeClr val="bg1"/>
                </a:solidFill>
                <a:latin typeface="Frutiger LT Pro 45 Light"/>
              </a:rPr>
              <a:t>Does it always work that way? What if…?</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1" u="none" strike="noStrike" kern="1200" cap="none" spc="0" normalizeH="0" baseline="0" noProof="0" dirty="0">
              <a:ln>
                <a:noFill/>
              </a:ln>
              <a:solidFill>
                <a:schemeClr val="bg1"/>
              </a:solidFill>
              <a:effectLst/>
              <a:uLnTx/>
              <a:uFillTx/>
              <a:latin typeface="Frutiger LT Pro 45 Light"/>
            </a:endParaRPr>
          </a:p>
          <a:p>
            <a:pPr marR="0" lvl="0" defTabSz="914400" rtl="0" eaLnBrk="1" fontAlgn="auto" latinLnBrk="0" hangingPunct="1">
              <a:lnSpc>
                <a:spcPct val="150000"/>
              </a:lnSpc>
              <a:spcBef>
                <a:spcPts val="0"/>
              </a:spcBef>
              <a:spcAft>
                <a:spcPts val="0"/>
              </a:spcAft>
              <a:buClrTx/>
              <a:buSzTx/>
              <a:tabLst/>
              <a:defRPr/>
            </a:pPr>
            <a:r>
              <a:rPr lang="en-US" sz="2000" u="sng" dirty="0">
                <a:solidFill>
                  <a:schemeClr val="bg1"/>
                </a:solidFill>
                <a:latin typeface="Frutiger LT Pro 45 Light"/>
              </a:rPr>
              <a:t>Interact with each other</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chemeClr val="bg1"/>
                </a:solidFill>
                <a:latin typeface="Frutiger LT Pro 45 Light"/>
              </a:rPr>
              <a:t>(add on) </a:t>
            </a:r>
            <a:r>
              <a:rPr lang="en-US" sz="2000" i="1" dirty="0">
                <a:solidFill>
                  <a:schemeClr val="bg1"/>
                </a:solidFill>
                <a:latin typeface="Frutiger LT Pro 45 Light"/>
              </a:rPr>
              <a:t>Who would like to build on that / take it further?</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chemeClr val="bg1"/>
                </a:solidFill>
                <a:latin typeface="Frutiger LT Pro 45 Light"/>
              </a:rPr>
              <a:t>(agree / disagree) </a:t>
            </a:r>
            <a:r>
              <a:rPr lang="en-US" sz="2000" i="1" dirty="0">
                <a:solidFill>
                  <a:schemeClr val="bg1"/>
                </a:solidFill>
                <a:latin typeface="Frutiger LT Pro 45 Light"/>
              </a:rPr>
              <a:t>Does everyone agree with that? Why / why not?</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chemeClr val="bg1"/>
                </a:solidFill>
                <a:latin typeface="Frutiger LT Pro 45 Light"/>
              </a:rPr>
              <a:t>(explain another’s reasoning) </a:t>
            </a:r>
            <a:r>
              <a:rPr lang="en-US" sz="2000" i="1" dirty="0">
                <a:solidFill>
                  <a:schemeClr val="bg1"/>
                </a:solidFill>
                <a:latin typeface="Frutiger LT Pro 45 Light"/>
              </a:rPr>
              <a:t>Why might ___ have said that? What might they mean by that?</a:t>
            </a:r>
          </a:p>
          <a:p>
            <a:pPr marR="0" lvl="0" defTabSz="914400" rtl="0" eaLnBrk="1" fontAlgn="auto" latinLnBrk="0" hangingPunct="1">
              <a:lnSpc>
                <a:spcPct val="100000"/>
              </a:lnSpc>
              <a:spcBef>
                <a:spcPts val="0"/>
              </a:spcBef>
              <a:spcAft>
                <a:spcPts val="0"/>
              </a:spcAft>
              <a:buClrTx/>
              <a:buSzTx/>
              <a:tabLst/>
              <a:defRPr/>
            </a:pPr>
            <a:endParaRPr kumimoji="0" lang="en-US" sz="2000" b="0" i="1" u="none" strike="noStrike" kern="1200" cap="none" spc="0" normalizeH="0" baseline="0" noProof="0" dirty="0">
              <a:ln>
                <a:noFill/>
              </a:ln>
              <a:solidFill>
                <a:schemeClr val="bg1"/>
              </a:solidFill>
              <a:effectLst/>
              <a:uLnTx/>
              <a:uFillTx/>
              <a:latin typeface="Frutiger LT Pro 45 Light"/>
            </a:endParaRPr>
          </a:p>
        </p:txBody>
      </p:sp>
    </p:spTree>
    <p:extLst>
      <p:ext uri="{BB962C8B-B14F-4D97-AF65-F5344CB8AC3E}">
        <p14:creationId xmlns:p14="http://schemas.microsoft.com/office/powerpoint/2010/main" val="1651472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3083-9026-C1A6-5487-BEF5104C0484}"/>
              </a:ext>
            </a:extLst>
          </p:cNvPr>
          <p:cNvSpPr>
            <a:spLocks noGrp="1"/>
          </p:cNvSpPr>
          <p:nvPr>
            <p:ph type="title"/>
          </p:nvPr>
        </p:nvSpPr>
        <p:spPr>
          <a:xfrm>
            <a:off x="1067079" y="-972352"/>
            <a:ext cx="10057842" cy="3525826"/>
          </a:xfrm>
        </p:spPr>
        <p:txBody>
          <a:bodyPr/>
          <a:lstStyle/>
          <a:p>
            <a:pPr algn="ctr"/>
            <a:br>
              <a:rPr lang="en-US" dirty="0"/>
            </a:br>
            <a:br>
              <a:rPr lang="en-US" dirty="0"/>
            </a:br>
            <a:br>
              <a:rPr lang="en-US" dirty="0"/>
            </a:br>
            <a:br>
              <a:rPr lang="en-US" dirty="0"/>
            </a:br>
            <a:br>
              <a:rPr lang="en-US" dirty="0"/>
            </a:br>
            <a:r>
              <a:rPr lang="en-US" sz="3600" dirty="0">
                <a:solidFill>
                  <a:schemeClr val="bg1"/>
                </a:solidFill>
              </a:rPr>
              <a:t>Strategies to encourage looking, thinking</a:t>
            </a:r>
            <a:br>
              <a:rPr lang="en-US" sz="3600" dirty="0">
                <a:solidFill>
                  <a:schemeClr val="bg1"/>
                </a:solidFill>
              </a:rPr>
            </a:br>
            <a:r>
              <a:rPr lang="en-US" sz="3600" dirty="0">
                <a:solidFill>
                  <a:schemeClr val="bg1"/>
                </a:solidFill>
              </a:rPr>
              <a:t>and talking</a:t>
            </a:r>
          </a:p>
        </p:txBody>
      </p:sp>
      <p:sp>
        <p:nvSpPr>
          <p:cNvPr id="4" name="TextBox 3">
            <a:extLst>
              <a:ext uri="{FF2B5EF4-FFF2-40B4-BE49-F238E27FC236}">
                <a16:creationId xmlns:a16="http://schemas.microsoft.com/office/drawing/2014/main" id="{A275CAC4-5519-406E-26ED-22C420C78B72}"/>
              </a:ext>
            </a:extLst>
          </p:cNvPr>
          <p:cNvSpPr txBox="1"/>
          <p:nvPr/>
        </p:nvSpPr>
        <p:spPr>
          <a:xfrm>
            <a:off x="3334387" y="2752264"/>
            <a:ext cx="2279242" cy="2062103"/>
          </a:xfrm>
          <a:prstGeom prst="rect">
            <a:avLst/>
          </a:prstGeom>
          <a:noFill/>
        </p:spPr>
        <p:txBody>
          <a:bodyPr wrap="square" rtlCol="0">
            <a:spAutoFit/>
          </a:bodyPr>
          <a:lstStyle/>
          <a:p>
            <a:r>
              <a:rPr lang="en-GB" sz="3200" dirty="0">
                <a:solidFill>
                  <a:schemeClr val="bg1"/>
                </a:solidFill>
              </a:rPr>
              <a:t>Look</a:t>
            </a:r>
          </a:p>
          <a:p>
            <a:endParaRPr lang="en-GB" sz="3200" dirty="0">
              <a:solidFill>
                <a:schemeClr val="bg1"/>
              </a:solidFill>
            </a:endParaRPr>
          </a:p>
          <a:p>
            <a:r>
              <a:rPr lang="en-GB" sz="3200" dirty="0">
                <a:solidFill>
                  <a:schemeClr val="bg1"/>
                </a:solidFill>
              </a:rPr>
              <a:t>Think</a:t>
            </a:r>
          </a:p>
          <a:p>
            <a:endParaRPr lang="en-GB" sz="3200" dirty="0">
              <a:solidFill>
                <a:schemeClr val="bg1"/>
              </a:solidFill>
            </a:endParaRPr>
          </a:p>
        </p:txBody>
      </p:sp>
    </p:spTree>
    <p:extLst>
      <p:ext uri="{BB962C8B-B14F-4D97-AF65-F5344CB8AC3E}">
        <p14:creationId xmlns:p14="http://schemas.microsoft.com/office/powerpoint/2010/main" val="705622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D70ED-3C42-AB53-6E9B-DBBCD63A2F99}"/>
            </a:ext>
          </a:extLst>
        </p:cNvPr>
        <p:cNvGrpSpPr/>
        <p:nvPr/>
      </p:nvGrpSpPr>
      <p:grpSpPr>
        <a:xfrm>
          <a:off x="0" y="0"/>
          <a:ext cx="0" cy="0"/>
          <a:chOff x="0" y="0"/>
          <a:chExt cx="0" cy="0"/>
        </a:xfrm>
      </p:grpSpPr>
      <p:pic>
        <p:nvPicPr>
          <p:cNvPr id="2" name="Picture 1" descr="A painting of a person sitting on a throne&#10;&#10;AI-generated content may be incorrect.">
            <a:extLst>
              <a:ext uri="{FF2B5EF4-FFF2-40B4-BE49-F238E27FC236}">
                <a16:creationId xmlns:a16="http://schemas.microsoft.com/office/drawing/2014/main" id="{D166F4C8-8181-8244-F3C0-F4D5AD197EC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065522" y="120072"/>
            <a:ext cx="4060956" cy="6617855"/>
          </a:xfrm>
          <a:prstGeom prst="rect">
            <a:avLst/>
          </a:prstGeom>
        </p:spPr>
      </p:pic>
    </p:spTree>
    <p:extLst>
      <p:ext uri="{BB962C8B-B14F-4D97-AF65-F5344CB8AC3E}">
        <p14:creationId xmlns:p14="http://schemas.microsoft.com/office/powerpoint/2010/main" val="1750338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88E51-063D-0FF1-865C-AEC32C0054F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5794D13-4F8C-6B8C-85D9-C03B2B9577F8}"/>
              </a:ext>
            </a:extLst>
          </p:cNvPr>
          <p:cNvSpPr txBox="1"/>
          <p:nvPr/>
        </p:nvSpPr>
        <p:spPr>
          <a:xfrm>
            <a:off x="6233865" y="3105834"/>
            <a:ext cx="4207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rPr>
              <a:t>Questions?</a:t>
            </a:r>
            <a:endParaRPr kumimoji="0" lang="en-US" sz="3600" b="1" i="0" u="none" strike="noStrike" kern="1200" cap="none" spc="0" normalizeH="0" baseline="0" noProof="0" dirty="0">
              <a:ln>
                <a:noFill/>
              </a:ln>
              <a:solidFill>
                <a:schemeClr val="bg1"/>
              </a:solidFill>
              <a:effectLst/>
              <a:uLnTx/>
              <a:uFillTx/>
              <a:latin typeface="Frutiger LT Pro 45 Light"/>
            </a:endParaRPr>
          </a:p>
        </p:txBody>
      </p:sp>
      <p:sp>
        <p:nvSpPr>
          <p:cNvPr id="2" name="TextBox 1">
            <a:extLst>
              <a:ext uri="{FF2B5EF4-FFF2-40B4-BE49-F238E27FC236}">
                <a16:creationId xmlns:a16="http://schemas.microsoft.com/office/drawing/2014/main" id="{78B9AF23-BD21-54A2-3A5E-B0FFDC489B4C}"/>
              </a:ext>
            </a:extLst>
          </p:cNvPr>
          <p:cNvSpPr txBox="1"/>
          <p:nvPr/>
        </p:nvSpPr>
        <p:spPr>
          <a:xfrm>
            <a:off x="1790717" y="1997839"/>
            <a:ext cx="323848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Bef>
                <a:spcPts val="0"/>
              </a:spcBef>
              <a:spcAft>
                <a:spcPts val="0"/>
              </a:spcAft>
              <a:buClrTx/>
              <a:buSzTx/>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lang="en-GB" sz="3600" dirty="0">
              <a:solidFill>
                <a:schemeClr val="bg1"/>
              </a:solidFill>
              <a:latin typeface="Frutiger LT Pro 45 Light" panose="020B0403030504020204" pitchFamily="34" charset="0"/>
              <a:ea typeface="+mn-lt"/>
              <a:cs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3600" b="0" i="0" u="none" strike="noStrike" kern="1200" cap="none" spc="0" normalizeH="0" baseline="0" noProof="0" dirty="0">
              <a:ln>
                <a:noFill/>
              </a:ln>
              <a:solidFill>
                <a:schemeClr val="bg1"/>
              </a:solidFill>
              <a:effectLst/>
              <a:uLnTx/>
              <a:uFillTx/>
              <a:latin typeface="Frutiger LT Pro 45 Light" panose="020B0403030504020204" pitchFamily="34" charset="0"/>
              <a:ea typeface="+mn-lt"/>
              <a:cs typeface="Calibri" panose="020F0502020204030204"/>
            </a:endParaRPr>
          </a:p>
          <a:p>
            <a:pPr marR="0" lvl="0" defTabSz="914400" rtl="0" eaLnBrk="1" fontAlgn="auto" latinLnBrk="0" hangingPunct="1">
              <a:lnSpc>
                <a:spcPct val="100000"/>
              </a:lnSpc>
              <a:spcBef>
                <a:spcPts val="0"/>
              </a:spcBef>
              <a:spcAft>
                <a:spcPts val="0"/>
              </a:spcAft>
              <a:buClrTx/>
              <a:buSzTx/>
              <a:tabLst/>
              <a:defRPr/>
            </a:pPr>
            <a:endParaRPr lang="en-GB" sz="3600" dirty="0">
              <a:solidFill>
                <a:schemeClr val="bg1"/>
              </a:solidFill>
              <a:latin typeface="Frutiger LT Pro 45 Light" panose="020B0403030504020204" pitchFamily="34" charset="0"/>
              <a:ea typeface="+mn-lt"/>
              <a:cs typeface="Calibri" panose="020F0502020204030204"/>
            </a:endParaRPr>
          </a:p>
        </p:txBody>
      </p:sp>
      <p:pic>
        <p:nvPicPr>
          <p:cNvPr id="3" name="Picture 2" descr="A painting of a person sitting on a throne&#10;&#10;AI-generated content may be incorrect.">
            <a:extLst>
              <a:ext uri="{FF2B5EF4-FFF2-40B4-BE49-F238E27FC236}">
                <a16:creationId xmlns:a16="http://schemas.microsoft.com/office/drawing/2014/main" id="{555F97CB-9D8F-668E-8660-B36545A350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586052" y="166238"/>
            <a:ext cx="4060956" cy="6617855"/>
          </a:xfrm>
          <a:prstGeom prst="rect">
            <a:avLst/>
          </a:prstGeom>
        </p:spPr>
      </p:pic>
    </p:spTree>
    <p:extLst>
      <p:ext uri="{BB962C8B-B14F-4D97-AF65-F5344CB8AC3E}">
        <p14:creationId xmlns:p14="http://schemas.microsoft.com/office/powerpoint/2010/main" val="388070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3083-9026-C1A6-5487-BEF5104C0484}"/>
              </a:ext>
            </a:extLst>
          </p:cNvPr>
          <p:cNvSpPr>
            <a:spLocks noGrp="1"/>
          </p:cNvSpPr>
          <p:nvPr>
            <p:ph type="title"/>
          </p:nvPr>
        </p:nvSpPr>
        <p:spPr>
          <a:xfrm>
            <a:off x="1067079" y="-972352"/>
            <a:ext cx="10057842" cy="3525826"/>
          </a:xfrm>
        </p:spPr>
        <p:txBody>
          <a:bodyPr/>
          <a:lstStyle/>
          <a:p>
            <a:pPr algn="ctr"/>
            <a:br>
              <a:rPr lang="en-US" dirty="0"/>
            </a:br>
            <a:br>
              <a:rPr lang="en-US" dirty="0"/>
            </a:br>
            <a:br>
              <a:rPr lang="en-US" dirty="0"/>
            </a:br>
            <a:br>
              <a:rPr lang="en-US" dirty="0"/>
            </a:br>
            <a:br>
              <a:rPr lang="en-US" dirty="0"/>
            </a:br>
            <a:r>
              <a:rPr lang="en-US" sz="3600" dirty="0">
                <a:solidFill>
                  <a:schemeClr val="bg1"/>
                </a:solidFill>
              </a:rPr>
              <a:t>Strategies to encourage looking, thinking</a:t>
            </a:r>
            <a:br>
              <a:rPr lang="en-US" sz="3600" dirty="0">
                <a:solidFill>
                  <a:schemeClr val="bg1"/>
                </a:solidFill>
              </a:rPr>
            </a:br>
            <a:r>
              <a:rPr lang="en-US" sz="3600" dirty="0">
                <a:solidFill>
                  <a:schemeClr val="bg1"/>
                </a:solidFill>
              </a:rPr>
              <a:t>and talking</a:t>
            </a:r>
          </a:p>
        </p:txBody>
      </p:sp>
      <p:sp>
        <p:nvSpPr>
          <p:cNvPr id="4" name="TextBox 3">
            <a:extLst>
              <a:ext uri="{FF2B5EF4-FFF2-40B4-BE49-F238E27FC236}">
                <a16:creationId xmlns:a16="http://schemas.microsoft.com/office/drawing/2014/main" id="{A275CAC4-5519-406E-26ED-22C420C78B72}"/>
              </a:ext>
            </a:extLst>
          </p:cNvPr>
          <p:cNvSpPr txBox="1"/>
          <p:nvPr/>
        </p:nvSpPr>
        <p:spPr>
          <a:xfrm>
            <a:off x="3334387" y="2752264"/>
            <a:ext cx="2279242" cy="2554545"/>
          </a:xfrm>
          <a:prstGeom prst="rect">
            <a:avLst/>
          </a:prstGeom>
          <a:noFill/>
        </p:spPr>
        <p:txBody>
          <a:bodyPr wrap="square" rtlCol="0">
            <a:spAutoFit/>
          </a:bodyPr>
          <a:lstStyle/>
          <a:p>
            <a:r>
              <a:rPr lang="en-GB" sz="3200" dirty="0">
                <a:solidFill>
                  <a:schemeClr val="bg1"/>
                </a:solidFill>
              </a:rPr>
              <a:t>Look</a:t>
            </a:r>
          </a:p>
          <a:p>
            <a:endParaRPr lang="en-GB" sz="3200" dirty="0">
              <a:solidFill>
                <a:schemeClr val="bg1"/>
              </a:solidFill>
            </a:endParaRPr>
          </a:p>
          <a:p>
            <a:r>
              <a:rPr lang="en-GB" sz="3200" dirty="0">
                <a:solidFill>
                  <a:schemeClr val="bg1"/>
                </a:solidFill>
              </a:rPr>
              <a:t>Think</a:t>
            </a:r>
          </a:p>
          <a:p>
            <a:endParaRPr lang="en-GB" sz="3200" dirty="0">
              <a:solidFill>
                <a:schemeClr val="bg1"/>
              </a:solidFill>
            </a:endParaRPr>
          </a:p>
          <a:p>
            <a:r>
              <a:rPr lang="en-GB" sz="3200" dirty="0">
                <a:solidFill>
                  <a:schemeClr val="bg1"/>
                </a:solidFill>
              </a:rPr>
              <a:t>Imagine</a:t>
            </a:r>
          </a:p>
        </p:txBody>
      </p:sp>
    </p:spTree>
    <p:extLst>
      <p:ext uri="{BB962C8B-B14F-4D97-AF65-F5344CB8AC3E}">
        <p14:creationId xmlns:p14="http://schemas.microsoft.com/office/powerpoint/2010/main" val="412131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3083-9026-C1A6-5487-BEF5104C0484}"/>
              </a:ext>
            </a:extLst>
          </p:cNvPr>
          <p:cNvSpPr>
            <a:spLocks noGrp="1"/>
          </p:cNvSpPr>
          <p:nvPr>
            <p:ph type="title"/>
          </p:nvPr>
        </p:nvSpPr>
        <p:spPr>
          <a:xfrm>
            <a:off x="1067079" y="-972352"/>
            <a:ext cx="10057842" cy="3525826"/>
          </a:xfrm>
        </p:spPr>
        <p:txBody>
          <a:bodyPr/>
          <a:lstStyle/>
          <a:p>
            <a:pPr algn="ctr"/>
            <a:br>
              <a:rPr lang="en-US" dirty="0"/>
            </a:br>
            <a:br>
              <a:rPr lang="en-US" dirty="0"/>
            </a:br>
            <a:br>
              <a:rPr lang="en-US" dirty="0"/>
            </a:br>
            <a:br>
              <a:rPr lang="en-US" dirty="0"/>
            </a:br>
            <a:br>
              <a:rPr lang="en-US" dirty="0"/>
            </a:br>
            <a:r>
              <a:rPr lang="en-US" sz="3600" dirty="0">
                <a:solidFill>
                  <a:schemeClr val="bg1"/>
                </a:solidFill>
              </a:rPr>
              <a:t>Strategies to encourage looking, thinking</a:t>
            </a:r>
            <a:br>
              <a:rPr lang="en-US" sz="3600" dirty="0">
                <a:solidFill>
                  <a:schemeClr val="bg1"/>
                </a:solidFill>
              </a:rPr>
            </a:br>
            <a:r>
              <a:rPr lang="en-US" sz="3600" dirty="0">
                <a:solidFill>
                  <a:schemeClr val="bg1"/>
                </a:solidFill>
              </a:rPr>
              <a:t>and talking</a:t>
            </a:r>
          </a:p>
        </p:txBody>
      </p:sp>
      <p:sp>
        <p:nvSpPr>
          <p:cNvPr id="4" name="TextBox 3">
            <a:extLst>
              <a:ext uri="{FF2B5EF4-FFF2-40B4-BE49-F238E27FC236}">
                <a16:creationId xmlns:a16="http://schemas.microsoft.com/office/drawing/2014/main" id="{A275CAC4-5519-406E-26ED-22C420C78B72}"/>
              </a:ext>
            </a:extLst>
          </p:cNvPr>
          <p:cNvSpPr txBox="1"/>
          <p:nvPr/>
        </p:nvSpPr>
        <p:spPr>
          <a:xfrm>
            <a:off x="3334387" y="2752264"/>
            <a:ext cx="2279242" cy="2554545"/>
          </a:xfrm>
          <a:prstGeom prst="rect">
            <a:avLst/>
          </a:prstGeom>
          <a:noFill/>
        </p:spPr>
        <p:txBody>
          <a:bodyPr wrap="square" rtlCol="0">
            <a:spAutoFit/>
          </a:bodyPr>
          <a:lstStyle/>
          <a:p>
            <a:r>
              <a:rPr lang="en-GB" sz="3200" dirty="0">
                <a:solidFill>
                  <a:schemeClr val="bg1"/>
                </a:solidFill>
              </a:rPr>
              <a:t>Look</a:t>
            </a:r>
          </a:p>
          <a:p>
            <a:endParaRPr lang="en-GB" sz="3200" dirty="0">
              <a:solidFill>
                <a:schemeClr val="bg1"/>
              </a:solidFill>
            </a:endParaRPr>
          </a:p>
          <a:p>
            <a:r>
              <a:rPr lang="en-GB" sz="3200" dirty="0">
                <a:solidFill>
                  <a:schemeClr val="bg1"/>
                </a:solidFill>
              </a:rPr>
              <a:t>Think</a:t>
            </a:r>
          </a:p>
          <a:p>
            <a:endParaRPr lang="en-GB" sz="3200" dirty="0">
              <a:solidFill>
                <a:schemeClr val="bg1"/>
              </a:solidFill>
            </a:endParaRPr>
          </a:p>
          <a:p>
            <a:r>
              <a:rPr lang="en-GB" sz="3200" dirty="0">
                <a:solidFill>
                  <a:schemeClr val="bg1"/>
                </a:solidFill>
              </a:rPr>
              <a:t>Imagine</a:t>
            </a:r>
          </a:p>
        </p:txBody>
      </p:sp>
      <p:pic>
        <p:nvPicPr>
          <p:cNvPr id="6" name="Picture 5" descr="A white line on a black background&#10;&#10;Description automatically generated">
            <a:extLst>
              <a:ext uri="{FF2B5EF4-FFF2-40B4-BE49-F238E27FC236}">
                <a16:creationId xmlns:a16="http://schemas.microsoft.com/office/drawing/2014/main" id="{C464CBAC-3DC9-BE92-7050-29C1ECC42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466" y="2906340"/>
            <a:ext cx="988019" cy="2246391"/>
          </a:xfrm>
          <a:prstGeom prst="rect">
            <a:avLst/>
          </a:prstGeom>
        </p:spPr>
      </p:pic>
      <p:sp>
        <p:nvSpPr>
          <p:cNvPr id="7" name="TextBox 6">
            <a:extLst>
              <a:ext uri="{FF2B5EF4-FFF2-40B4-BE49-F238E27FC236}">
                <a16:creationId xmlns:a16="http://schemas.microsoft.com/office/drawing/2014/main" id="{3C7CD73E-58EB-939F-905C-7C8959409E04}"/>
              </a:ext>
            </a:extLst>
          </p:cNvPr>
          <p:cNvSpPr txBox="1"/>
          <p:nvPr/>
        </p:nvSpPr>
        <p:spPr>
          <a:xfrm>
            <a:off x="7619343" y="3737147"/>
            <a:ext cx="846065" cy="584775"/>
          </a:xfrm>
          <a:prstGeom prst="rect">
            <a:avLst/>
          </a:prstGeom>
          <a:noFill/>
        </p:spPr>
        <p:txBody>
          <a:bodyPr wrap="none" rtlCol="0">
            <a:spAutoFit/>
          </a:bodyPr>
          <a:lstStyle/>
          <a:p>
            <a:r>
              <a:rPr lang="en-GB" sz="3200" dirty="0">
                <a:solidFill>
                  <a:schemeClr val="bg1"/>
                </a:solidFill>
              </a:rPr>
              <a:t>Talk</a:t>
            </a:r>
          </a:p>
        </p:txBody>
      </p:sp>
    </p:spTree>
    <p:extLst>
      <p:ext uri="{BB962C8B-B14F-4D97-AF65-F5344CB8AC3E}">
        <p14:creationId xmlns:p14="http://schemas.microsoft.com/office/powerpoint/2010/main" val="3390421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891DD-547B-6D70-C012-6B2D6F3A3E08}"/>
            </a:ext>
          </a:extLst>
        </p:cNvPr>
        <p:cNvGrpSpPr/>
        <p:nvPr/>
      </p:nvGrpSpPr>
      <p:grpSpPr>
        <a:xfrm>
          <a:off x="0" y="0"/>
          <a:ext cx="0" cy="0"/>
          <a:chOff x="0" y="0"/>
          <a:chExt cx="0" cy="0"/>
        </a:xfrm>
      </p:grpSpPr>
      <p:pic>
        <p:nvPicPr>
          <p:cNvPr id="4" name="Picture 3" descr="A close-up of a person wearing a crown&#10;&#10;AI-generated content may be incorrect.">
            <a:extLst>
              <a:ext uri="{FF2B5EF4-FFF2-40B4-BE49-F238E27FC236}">
                <a16:creationId xmlns:a16="http://schemas.microsoft.com/office/drawing/2014/main" id="{1C306B16-DC37-B384-E5A9-C91C15BBC2E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6834" t="57936" r="24789" b="30299"/>
          <a:stretch>
            <a:fillRect/>
          </a:stretch>
        </p:blipFill>
        <p:spPr>
          <a:xfrm>
            <a:off x="1085686" y="956100"/>
            <a:ext cx="3830121" cy="1978114"/>
          </a:xfrm>
          <a:prstGeom prst="rect">
            <a:avLst/>
          </a:prstGeom>
        </p:spPr>
      </p:pic>
      <p:pic>
        <p:nvPicPr>
          <p:cNvPr id="3" name="Picture 2" descr="Close-up of a painting of a person&#10;&#10;AI-generated content may be incorrect.">
            <a:extLst>
              <a:ext uri="{FF2B5EF4-FFF2-40B4-BE49-F238E27FC236}">
                <a16:creationId xmlns:a16="http://schemas.microsoft.com/office/drawing/2014/main" id="{F259AF14-5B07-B3CD-F8EF-254070A94DD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7072" t="52544" r="43843" b="32586"/>
          <a:stretch>
            <a:fillRect/>
          </a:stretch>
        </p:blipFill>
        <p:spPr>
          <a:xfrm>
            <a:off x="1085686" y="3885905"/>
            <a:ext cx="4012557" cy="1759896"/>
          </a:xfrm>
          <a:prstGeom prst="rect">
            <a:avLst/>
          </a:prstGeom>
        </p:spPr>
      </p:pic>
      <p:sp>
        <p:nvSpPr>
          <p:cNvPr id="8" name="TextBox 7">
            <a:extLst>
              <a:ext uri="{FF2B5EF4-FFF2-40B4-BE49-F238E27FC236}">
                <a16:creationId xmlns:a16="http://schemas.microsoft.com/office/drawing/2014/main" id="{8859AA85-4D30-32DD-467B-26B28ED3A68A}"/>
              </a:ext>
            </a:extLst>
          </p:cNvPr>
          <p:cNvSpPr txBox="1"/>
          <p:nvPr/>
        </p:nvSpPr>
        <p:spPr>
          <a:xfrm>
            <a:off x="1085686" y="289579"/>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1.</a:t>
            </a:r>
            <a:endParaRPr lang="en-GB" sz="2800" dirty="0">
              <a:latin typeface="Frutiger LT Pro 45 Light" panose="020B0403030504020204" pitchFamily="34" charset="0"/>
            </a:endParaRPr>
          </a:p>
        </p:txBody>
      </p:sp>
      <p:sp>
        <p:nvSpPr>
          <p:cNvPr id="10" name="TextBox 9">
            <a:extLst>
              <a:ext uri="{FF2B5EF4-FFF2-40B4-BE49-F238E27FC236}">
                <a16:creationId xmlns:a16="http://schemas.microsoft.com/office/drawing/2014/main" id="{7139D20F-BE95-21DA-F457-164C4E73706F}"/>
              </a:ext>
            </a:extLst>
          </p:cNvPr>
          <p:cNvSpPr txBox="1"/>
          <p:nvPr/>
        </p:nvSpPr>
        <p:spPr>
          <a:xfrm>
            <a:off x="7270478" y="289579"/>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2.</a:t>
            </a:r>
            <a:endParaRPr lang="en-GB" sz="2800" dirty="0">
              <a:latin typeface="Frutiger LT Pro 45 Light" panose="020B0403030504020204" pitchFamily="34" charset="0"/>
            </a:endParaRPr>
          </a:p>
        </p:txBody>
      </p:sp>
      <p:sp>
        <p:nvSpPr>
          <p:cNvPr id="11" name="TextBox 10">
            <a:extLst>
              <a:ext uri="{FF2B5EF4-FFF2-40B4-BE49-F238E27FC236}">
                <a16:creationId xmlns:a16="http://schemas.microsoft.com/office/drawing/2014/main" id="{F467F860-E608-0FC5-B0A2-D8A4A7C83E0C}"/>
              </a:ext>
            </a:extLst>
          </p:cNvPr>
          <p:cNvSpPr txBox="1"/>
          <p:nvPr/>
        </p:nvSpPr>
        <p:spPr>
          <a:xfrm>
            <a:off x="1085685" y="3274517"/>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3.</a:t>
            </a:r>
            <a:endParaRPr lang="en-GB" sz="2800" dirty="0">
              <a:latin typeface="Frutiger LT Pro 45 Light" panose="020B0403030504020204" pitchFamily="34" charset="0"/>
            </a:endParaRPr>
          </a:p>
        </p:txBody>
      </p:sp>
      <p:sp>
        <p:nvSpPr>
          <p:cNvPr id="12" name="TextBox 11">
            <a:extLst>
              <a:ext uri="{FF2B5EF4-FFF2-40B4-BE49-F238E27FC236}">
                <a16:creationId xmlns:a16="http://schemas.microsoft.com/office/drawing/2014/main" id="{5D1DEB88-EE9B-9F28-3A2E-5CAAD6332365}"/>
              </a:ext>
            </a:extLst>
          </p:cNvPr>
          <p:cNvSpPr txBox="1"/>
          <p:nvPr/>
        </p:nvSpPr>
        <p:spPr>
          <a:xfrm>
            <a:off x="7698842" y="3274517"/>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4.</a:t>
            </a:r>
            <a:endParaRPr lang="en-GB" sz="2800" dirty="0">
              <a:latin typeface="Frutiger LT Pro 45 Light" panose="020B0403030504020204" pitchFamily="34" charset="0"/>
            </a:endParaRPr>
          </a:p>
        </p:txBody>
      </p:sp>
      <p:pic>
        <p:nvPicPr>
          <p:cNvPr id="5" name="Picture 4" descr="Close-up of a baby wearing a white bonnet&#10;&#10;AI-generated content may be incorrect.">
            <a:extLst>
              <a:ext uri="{FF2B5EF4-FFF2-40B4-BE49-F238E27FC236}">
                <a16:creationId xmlns:a16="http://schemas.microsoft.com/office/drawing/2014/main" id="{E5AB8A67-6752-911B-1F45-ADA3519B7824}"/>
              </a:ext>
            </a:extLst>
          </p:cNvPr>
          <p:cNvPicPr>
            <a:picLocks noChangeAspect="1"/>
          </p:cNvPicPr>
          <p:nvPr/>
        </p:nvPicPr>
        <p:blipFill>
          <a:blip r:embed="rId7">
            <a:extLst>
              <a:ext uri="{28A0092B-C50C-407E-A947-70E740481C1C}">
                <a14:useLocalDpi xmlns:a14="http://schemas.microsoft.com/office/drawing/2010/main" val="0"/>
              </a:ext>
            </a:extLst>
          </a:blip>
          <a:srcRect l="45493" t="29894" r="17576" b="40592"/>
          <a:stretch>
            <a:fillRect/>
          </a:stretch>
        </p:blipFill>
        <p:spPr>
          <a:xfrm>
            <a:off x="7698842" y="3885905"/>
            <a:ext cx="2852417" cy="2015995"/>
          </a:xfrm>
          <a:prstGeom prst="rect">
            <a:avLst/>
          </a:prstGeom>
        </p:spPr>
      </p:pic>
      <p:pic>
        <p:nvPicPr>
          <p:cNvPr id="6" name="Picture 5" descr="A close-up of a child's face&#10;&#10;AI-generated content may be incorrect.">
            <a:extLst>
              <a:ext uri="{FF2B5EF4-FFF2-40B4-BE49-F238E27FC236}">
                <a16:creationId xmlns:a16="http://schemas.microsoft.com/office/drawing/2014/main" id="{4269B3C4-F290-1C85-03F8-CA438DA6145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10000"/>
                    </a14:imgEffect>
                  </a14:imgLayer>
                </a14:imgProps>
              </a:ext>
              <a:ext uri="{28A0092B-C50C-407E-A947-70E740481C1C}">
                <a14:useLocalDpi xmlns:a14="http://schemas.microsoft.com/office/drawing/2010/main" val="0"/>
              </a:ext>
            </a:extLst>
          </a:blip>
          <a:srcRect l="37003" t="44299" r="22295" b="38000"/>
          <a:stretch>
            <a:fillRect/>
          </a:stretch>
        </p:blipFill>
        <p:spPr>
          <a:xfrm>
            <a:off x="7270478" y="956100"/>
            <a:ext cx="3709147" cy="1978114"/>
          </a:xfrm>
          <a:prstGeom prst="rect">
            <a:avLst/>
          </a:prstGeom>
        </p:spPr>
      </p:pic>
    </p:spTree>
    <p:extLst>
      <p:ext uri="{BB962C8B-B14F-4D97-AF65-F5344CB8AC3E}">
        <p14:creationId xmlns:p14="http://schemas.microsoft.com/office/powerpoint/2010/main" val="2111059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A18DB-5EDC-9876-C6FA-75797C670FA3}"/>
            </a:ext>
          </a:extLst>
        </p:cNvPr>
        <p:cNvGrpSpPr/>
        <p:nvPr/>
      </p:nvGrpSpPr>
      <p:grpSpPr>
        <a:xfrm>
          <a:off x="0" y="0"/>
          <a:ext cx="0" cy="0"/>
          <a:chOff x="0" y="0"/>
          <a:chExt cx="0" cy="0"/>
        </a:xfrm>
      </p:grpSpPr>
      <p:pic>
        <p:nvPicPr>
          <p:cNvPr id="3" name="Picture 2" descr="A close-up of a person wearing a crown&#10;&#10;AI-generated content may be incorrect.">
            <a:extLst>
              <a:ext uri="{FF2B5EF4-FFF2-40B4-BE49-F238E27FC236}">
                <a16:creationId xmlns:a16="http://schemas.microsoft.com/office/drawing/2014/main" id="{49EF8CDD-E577-7CA1-F2C6-DE9B7F73E28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4791" y="138079"/>
            <a:ext cx="2509104" cy="3125724"/>
          </a:xfrm>
          <a:prstGeom prst="rect">
            <a:avLst/>
          </a:prstGeom>
        </p:spPr>
      </p:pic>
      <p:pic>
        <p:nvPicPr>
          <p:cNvPr id="4" name="Picture 3" descr="Close-up of a painting of a person&#10;&#10;AI-generated content may be incorrect.">
            <a:extLst>
              <a:ext uri="{FF2B5EF4-FFF2-40B4-BE49-F238E27FC236}">
                <a16:creationId xmlns:a16="http://schemas.microsoft.com/office/drawing/2014/main" id="{24C868B4-653A-5D84-C283-F96F7D8FAC7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1338" r="15240"/>
          <a:stretch>
            <a:fillRect/>
          </a:stretch>
        </p:blipFill>
        <p:spPr>
          <a:xfrm>
            <a:off x="1859001" y="3581727"/>
            <a:ext cx="3256265" cy="2922063"/>
          </a:xfrm>
          <a:prstGeom prst="rect">
            <a:avLst/>
          </a:prstGeom>
        </p:spPr>
      </p:pic>
      <p:sp>
        <p:nvSpPr>
          <p:cNvPr id="5" name="TextBox 4">
            <a:extLst>
              <a:ext uri="{FF2B5EF4-FFF2-40B4-BE49-F238E27FC236}">
                <a16:creationId xmlns:a16="http://schemas.microsoft.com/office/drawing/2014/main" id="{17DE5478-79BA-187F-45DE-9DFCDBA00099}"/>
              </a:ext>
            </a:extLst>
          </p:cNvPr>
          <p:cNvSpPr txBox="1"/>
          <p:nvPr/>
        </p:nvSpPr>
        <p:spPr>
          <a:xfrm>
            <a:off x="302000" y="106056"/>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1.</a:t>
            </a:r>
            <a:endParaRPr lang="en-GB" sz="2800" dirty="0">
              <a:latin typeface="Frutiger LT Pro 45 Light" panose="020B0403030504020204" pitchFamily="34" charset="0"/>
            </a:endParaRPr>
          </a:p>
        </p:txBody>
      </p:sp>
      <p:sp>
        <p:nvSpPr>
          <p:cNvPr id="6" name="TextBox 5">
            <a:extLst>
              <a:ext uri="{FF2B5EF4-FFF2-40B4-BE49-F238E27FC236}">
                <a16:creationId xmlns:a16="http://schemas.microsoft.com/office/drawing/2014/main" id="{6BD75CD2-4B19-306E-027A-06F64957DD09}"/>
              </a:ext>
            </a:extLst>
          </p:cNvPr>
          <p:cNvSpPr txBox="1"/>
          <p:nvPr/>
        </p:nvSpPr>
        <p:spPr>
          <a:xfrm>
            <a:off x="4828673" y="106056"/>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2.</a:t>
            </a:r>
            <a:endParaRPr lang="en-GB" sz="2800" dirty="0">
              <a:latin typeface="Frutiger LT Pro 45 Light" panose="020B0403030504020204" pitchFamily="34" charset="0"/>
            </a:endParaRPr>
          </a:p>
        </p:txBody>
      </p:sp>
      <p:sp>
        <p:nvSpPr>
          <p:cNvPr id="8" name="TextBox 7">
            <a:extLst>
              <a:ext uri="{FF2B5EF4-FFF2-40B4-BE49-F238E27FC236}">
                <a16:creationId xmlns:a16="http://schemas.microsoft.com/office/drawing/2014/main" id="{A236D006-9474-80C3-7D5C-44AFE857238D}"/>
              </a:ext>
            </a:extLst>
          </p:cNvPr>
          <p:cNvSpPr txBox="1"/>
          <p:nvPr/>
        </p:nvSpPr>
        <p:spPr>
          <a:xfrm>
            <a:off x="1171857" y="3581727"/>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3.</a:t>
            </a:r>
            <a:endParaRPr lang="en-GB" sz="2800" dirty="0">
              <a:latin typeface="Frutiger LT Pro 45 Light" panose="020B0403030504020204" pitchFamily="34" charset="0"/>
            </a:endParaRPr>
          </a:p>
        </p:txBody>
      </p:sp>
      <p:sp>
        <p:nvSpPr>
          <p:cNvPr id="10" name="TextBox 9">
            <a:extLst>
              <a:ext uri="{FF2B5EF4-FFF2-40B4-BE49-F238E27FC236}">
                <a16:creationId xmlns:a16="http://schemas.microsoft.com/office/drawing/2014/main" id="{63E72D78-1EFD-648E-3B59-E28D12E19AD3}"/>
              </a:ext>
            </a:extLst>
          </p:cNvPr>
          <p:cNvSpPr txBox="1"/>
          <p:nvPr/>
        </p:nvSpPr>
        <p:spPr>
          <a:xfrm>
            <a:off x="8616721" y="2760769"/>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4.</a:t>
            </a:r>
            <a:endParaRPr lang="en-GB" sz="2800" dirty="0">
              <a:latin typeface="Frutiger LT Pro 45 Light" panose="020B0403030504020204" pitchFamily="34" charset="0"/>
            </a:endParaRPr>
          </a:p>
        </p:txBody>
      </p:sp>
      <p:pic>
        <p:nvPicPr>
          <p:cNvPr id="17" name="Picture 16" descr="A close-up of a child's face&#10;&#10;AI-generated content may be incorrect.">
            <a:extLst>
              <a:ext uri="{FF2B5EF4-FFF2-40B4-BE49-F238E27FC236}">
                <a16:creationId xmlns:a16="http://schemas.microsoft.com/office/drawing/2014/main" id="{A170F461-921C-AF05-7EDA-7987F638E0C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10000"/>
                    </a14:imgEffect>
                  </a14:imgLayer>
                </a14:imgProps>
              </a:ext>
              <a:ext uri="{28A0092B-C50C-407E-A947-70E740481C1C}">
                <a14:useLocalDpi xmlns:a14="http://schemas.microsoft.com/office/drawing/2010/main" val="0"/>
              </a:ext>
            </a:extLst>
          </a:blip>
          <a:stretch>
            <a:fillRect/>
          </a:stretch>
        </p:blipFill>
        <p:spPr>
          <a:xfrm>
            <a:off x="5368262" y="169971"/>
            <a:ext cx="2995463" cy="3673366"/>
          </a:xfrm>
          <a:prstGeom prst="rect">
            <a:avLst/>
          </a:prstGeom>
        </p:spPr>
      </p:pic>
      <p:pic>
        <p:nvPicPr>
          <p:cNvPr id="18" name="Picture 17" descr="Close-up of a baby wearing a white bonnet&#10;&#10;AI-generated content may be incorrect.">
            <a:extLst>
              <a:ext uri="{FF2B5EF4-FFF2-40B4-BE49-F238E27FC236}">
                <a16:creationId xmlns:a16="http://schemas.microsoft.com/office/drawing/2014/main" id="{5E2D1915-DD31-C1FE-C52C-CBB6FB168A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16721" y="3316865"/>
            <a:ext cx="3256265" cy="2879836"/>
          </a:xfrm>
          <a:prstGeom prst="rect">
            <a:avLst/>
          </a:prstGeom>
        </p:spPr>
      </p:pic>
    </p:spTree>
    <p:extLst>
      <p:ext uri="{BB962C8B-B14F-4D97-AF65-F5344CB8AC3E}">
        <p14:creationId xmlns:p14="http://schemas.microsoft.com/office/powerpoint/2010/main" val="3763807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487D2-A943-ED69-B2E6-58D88F67F655}"/>
            </a:ext>
          </a:extLst>
        </p:cNvPr>
        <p:cNvGrpSpPr/>
        <p:nvPr/>
      </p:nvGrpSpPr>
      <p:grpSpPr>
        <a:xfrm>
          <a:off x="0" y="0"/>
          <a:ext cx="0" cy="0"/>
          <a:chOff x="0" y="0"/>
          <a:chExt cx="0" cy="0"/>
        </a:xfrm>
      </p:grpSpPr>
      <p:pic>
        <p:nvPicPr>
          <p:cNvPr id="4" name="Picture 3" descr="Close up of a painting of a knight&#10;&#10;AI-generated content may be incorrect.">
            <a:extLst>
              <a:ext uri="{FF2B5EF4-FFF2-40B4-BE49-F238E27FC236}">
                <a16:creationId xmlns:a16="http://schemas.microsoft.com/office/drawing/2014/main" id="{5251212A-9A10-B141-1E05-0FD595C4E5A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5317" y="1473716"/>
            <a:ext cx="4043424" cy="3910568"/>
          </a:xfrm>
          <a:prstGeom prst="rect">
            <a:avLst/>
          </a:prstGeom>
        </p:spPr>
      </p:pic>
      <p:pic>
        <p:nvPicPr>
          <p:cNvPr id="6" name="Picture 5" descr="Close-up of a painting of a person&#10;&#10;AI-generated content may be incorrect.">
            <a:extLst>
              <a:ext uri="{FF2B5EF4-FFF2-40B4-BE49-F238E27FC236}">
                <a16:creationId xmlns:a16="http://schemas.microsoft.com/office/drawing/2014/main" id="{5553FF33-6FE9-8700-7248-F03607FA7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3601" y="1473716"/>
            <a:ext cx="4028547" cy="3910567"/>
          </a:xfrm>
          <a:prstGeom prst="rect">
            <a:avLst/>
          </a:prstGeom>
        </p:spPr>
      </p:pic>
      <p:pic>
        <p:nvPicPr>
          <p:cNvPr id="8" name="Picture 7" descr="A close-up of a fabric&#10;&#10;AI-generated content may be incorrect.">
            <a:extLst>
              <a:ext uri="{FF2B5EF4-FFF2-40B4-BE49-F238E27FC236}">
                <a16:creationId xmlns:a16="http://schemas.microsoft.com/office/drawing/2014/main" id="{93D522DF-F5FF-E4FF-2487-0DA113B9BF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6622" y="1473715"/>
            <a:ext cx="3299097" cy="3910568"/>
          </a:xfrm>
          <a:prstGeom prst="rect">
            <a:avLst/>
          </a:prstGeom>
        </p:spPr>
      </p:pic>
      <p:sp>
        <p:nvSpPr>
          <p:cNvPr id="2" name="TextBox 1">
            <a:extLst>
              <a:ext uri="{FF2B5EF4-FFF2-40B4-BE49-F238E27FC236}">
                <a16:creationId xmlns:a16="http://schemas.microsoft.com/office/drawing/2014/main" id="{CC11FDA3-F785-F0A2-FF20-31D08A81AB22}"/>
              </a:ext>
            </a:extLst>
          </p:cNvPr>
          <p:cNvSpPr txBox="1"/>
          <p:nvPr/>
        </p:nvSpPr>
        <p:spPr>
          <a:xfrm>
            <a:off x="205317" y="812799"/>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1.</a:t>
            </a:r>
            <a:endParaRPr lang="en-GB" sz="2800" dirty="0">
              <a:latin typeface="Frutiger LT Pro 45 Light" panose="020B0403030504020204" pitchFamily="34" charset="0"/>
            </a:endParaRPr>
          </a:p>
        </p:txBody>
      </p:sp>
      <p:sp>
        <p:nvSpPr>
          <p:cNvPr id="3" name="TextBox 2">
            <a:extLst>
              <a:ext uri="{FF2B5EF4-FFF2-40B4-BE49-F238E27FC236}">
                <a16:creationId xmlns:a16="http://schemas.microsoft.com/office/drawing/2014/main" id="{4CC76795-CF63-043A-11D1-C2F34F7E8A3C}"/>
              </a:ext>
            </a:extLst>
          </p:cNvPr>
          <p:cNvSpPr txBox="1"/>
          <p:nvPr/>
        </p:nvSpPr>
        <p:spPr>
          <a:xfrm>
            <a:off x="4476622" y="812799"/>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2.</a:t>
            </a:r>
            <a:endParaRPr lang="en-GB" sz="2800" dirty="0">
              <a:latin typeface="Frutiger LT Pro 45 Light" panose="020B0403030504020204" pitchFamily="34" charset="0"/>
            </a:endParaRPr>
          </a:p>
        </p:txBody>
      </p:sp>
      <p:sp>
        <p:nvSpPr>
          <p:cNvPr id="5" name="TextBox 4">
            <a:extLst>
              <a:ext uri="{FF2B5EF4-FFF2-40B4-BE49-F238E27FC236}">
                <a16:creationId xmlns:a16="http://schemas.microsoft.com/office/drawing/2014/main" id="{01913965-2FFA-0F6E-488F-983A31AA9776}"/>
              </a:ext>
            </a:extLst>
          </p:cNvPr>
          <p:cNvSpPr txBox="1"/>
          <p:nvPr/>
        </p:nvSpPr>
        <p:spPr>
          <a:xfrm>
            <a:off x="8003601" y="812799"/>
            <a:ext cx="539589" cy="523220"/>
          </a:xfrm>
          <a:prstGeom prst="rect">
            <a:avLst/>
          </a:prstGeom>
          <a:noFill/>
        </p:spPr>
        <p:txBody>
          <a:bodyPr wrap="square">
            <a:spAutoFit/>
          </a:bodyPr>
          <a:lstStyle/>
          <a:p>
            <a:r>
              <a:rPr lang="en-US" sz="2800" dirty="0">
                <a:solidFill>
                  <a:schemeClr val="bg1"/>
                </a:solidFill>
                <a:latin typeface="Frutiger LT Pro 45 Light" panose="020B0403030504020204" pitchFamily="34" charset="0"/>
              </a:rPr>
              <a:t>3.</a:t>
            </a:r>
            <a:endParaRPr lang="en-GB" sz="2800" dirty="0">
              <a:latin typeface="Frutiger LT Pro 45 Light" panose="020B0403030504020204" pitchFamily="34" charset="0"/>
            </a:endParaRPr>
          </a:p>
        </p:txBody>
      </p:sp>
    </p:spTree>
    <p:extLst>
      <p:ext uri="{BB962C8B-B14F-4D97-AF65-F5344CB8AC3E}">
        <p14:creationId xmlns:p14="http://schemas.microsoft.com/office/powerpoint/2010/main" val="3542245742"/>
      </p:ext>
    </p:extLst>
  </p:cSld>
  <p:clrMapOvr>
    <a:masterClrMapping/>
  </p:clrMapOvr>
</p:sld>
</file>

<file path=ppt/theme/theme1.xml><?xml version="1.0" encoding="utf-8"?>
<a:theme xmlns:a="http://schemas.openxmlformats.org/drawingml/2006/main" name="Title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G style">
      <a:majorFont>
        <a:latin typeface="Frutiger LT Pro 45 Light"/>
        <a:ea typeface=""/>
        <a:cs typeface=""/>
      </a:majorFont>
      <a:minorFont>
        <a:latin typeface="Frutiger LT Pro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NG200_June 23" id="{B016428E-962B-8846-ABEC-44F82D668156}" vid="{6A3F31BF-A690-2140-8B74-77F90F313BCF}"/>
    </a:ext>
  </a:extLst>
</a:theme>
</file>

<file path=ppt/theme/theme2.xml><?xml version="1.0" encoding="utf-8"?>
<a:theme xmlns:a="http://schemas.openxmlformats.org/drawingml/2006/main" name="Informati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G fonts">
      <a:majorFont>
        <a:latin typeface="Frutiger LT Pro 45 Light"/>
        <a:ea typeface=""/>
        <a:cs typeface=""/>
      </a:majorFont>
      <a:minorFont>
        <a:latin typeface="Frutiger LT Pro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NG200_June 23" id="{B016428E-962B-8846-ABEC-44F82D668156}" vid="{734EF69B-90FE-DF4E-967E-F328AFDEBA00}"/>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6e3862d-4ab3-4a03-8efa-953007010234" xsi:nil="true"/>
    <lcf76f155ced4ddcb4097134ff3c332f xmlns="10b935dd-2257-43c0-952d-660191f258cb">
      <Terms xmlns="http://schemas.microsoft.com/office/infopath/2007/PartnerControls"/>
    </lcf76f155ced4ddcb4097134ff3c332f>
    <SharedWithUsers xmlns="76e3862d-4ab3-4a03-8efa-953007010234">
      <UserInfo>
        <DisplayName>Catherine Heath</DisplayName>
        <AccountId>25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458534FE62584B970FF06251A0D0E0" ma:contentTypeVersion="19" ma:contentTypeDescription="Create a new document." ma:contentTypeScope="" ma:versionID="1644dfd37ffa87daf77988969d6e11dc">
  <xsd:schema xmlns:xsd="http://www.w3.org/2001/XMLSchema" xmlns:xs="http://www.w3.org/2001/XMLSchema" xmlns:p="http://schemas.microsoft.com/office/2006/metadata/properties" xmlns:ns2="10b935dd-2257-43c0-952d-660191f258cb" xmlns:ns3="76e3862d-4ab3-4a03-8efa-953007010234" targetNamespace="http://schemas.microsoft.com/office/2006/metadata/properties" ma:root="true" ma:fieldsID="3c7d8cd092e759ff1e4779e216d49e00" ns2:_="" ns3:_="">
    <xsd:import namespace="10b935dd-2257-43c0-952d-660191f258cb"/>
    <xsd:import namespace="76e3862d-4ab3-4a03-8efa-9530070102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b935dd-2257-43c0-952d-660191f258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2217b1-0778-42a7-9aa0-474129df24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e3862d-4ab3-4a03-8efa-95300701023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024ee13-c30f-440e-b1aa-17f56b2a0224}" ma:internalName="TaxCatchAll" ma:showField="CatchAllData" ma:web="76e3862d-4ab3-4a03-8efa-9530070102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32D0C8-7481-41F0-A1AB-06E3B3A6710A}">
  <ds:schemaRefs>
    <ds:schemaRef ds:uri="http://schemas.microsoft.com/sharepoint/v3/contenttype/forms"/>
  </ds:schemaRefs>
</ds:datastoreItem>
</file>

<file path=customXml/itemProps2.xml><?xml version="1.0" encoding="utf-8"?>
<ds:datastoreItem xmlns:ds="http://schemas.openxmlformats.org/officeDocument/2006/customXml" ds:itemID="{2CBC4AF3-04F3-4647-A44F-29F900E1EC5C}">
  <ds:schemaRefs>
    <ds:schemaRef ds:uri="http://schemas.microsoft.com/office/2006/documentManagement/types"/>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elements/1.1/"/>
    <ds:schemaRef ds:uri="76e3862d-4ab3-4a03-8efa-953007010234"/>
    <ds:schemaRef ds:uri="10b935dd-2257-43c0-952d-660191f258cb"/>
    <ds:schemaRef ds:uri="http://www.w3.org/XML/1998/namespace"/>
  </ds:schemaRefs>
</ds:datastoreItem>
</file>

<file path=customXml/itemProps3.xml><?xml version="1.0" encoding="utf-8"?>
<ds:datastoreItem xmlns:ds="http://schemas.openxmlformats.org/officeDocument/2006/customXml" ds:itemID="{D12E326B-655A-4470-A28F-AE29D2F7A20E}"/>
</file>

<file path=docProps/app.xml><?xml version="1.0" encoding="utf-8"?>
<Properties xmlns="http://schemas.openxmlformats.org/officeDocument/2006/extended-properties" xmlns:vt="http://schemas.openxmlformats.org/officeDocument/2006/docPropsVTypes">
  <Template>PowerPoint template_NG200_August 23</Template>
  <TotalTime>0</TotalTime>
  <Words>4033</Words>
  <Application>Microsoft Office PowerPoint</Application>
  <PresentationFormat>Widescreen</PresentationFormat>
  <Paragraphs>257</Paragraphs>
  <Slides>41</Slides>
  <Notes>41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41</vt:i4>
      </vt:variant>
    </vt:vector>
  </HeadingPairs>
  <TitlesOfParts>
    <vt:vector size="51" baseType="lpstr">
      <vt:lpstr>Arial</vt:lpstr>
      <vt:lpstr>Calibri</vt:lpstr>
      <vt:lpstr>Calibri Light</vt:lpstr>
      <vt:lpstr>Frutiger LT Light</vt:lpstr>
      <vt:lpstr>Frutiger LT Pro 45 Light</vt:lpstr>
      <vt:lpstr>Segoe UI</vt:lpstr>
      <vt:lpstr>Title slides </vt:lpstr>
      <vt:lpstr>Information slides</vt:lpstr>
      <vt:lpstr>office theme</vt:lpstr>
      <vt:lpstr>1_Office Theme</vt:lpstr>
      <vt:lpstr>Take One Picture CPD  </vt:lpstr>
      <vt:lpstr>   Our understanding is better and the learning journey richer when we discover something ourselves, rather than being told.  Which activities encourage discovery?</vt:lpstr>
      <vt:lpstr>     Strategies to encourage looking, thinking and talking</vt:lpstr>
      <vt:lpstr>     Strategies to encourage looking, thinking and talking</vt:lpstr>
      <vt:lpstr>     Strategies to encourage looking, thinking and talking</vt:lpstr>
      <vt:lpstr>     Strategies to encourage looking, thinking and talking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Gallery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Conybeare</dc:creator>
  <cp:lastModifiedBy>Edward Dickenson</cp:lastModifiedBy>
  <cp:revision>824</cp:revision>
  <dcterms:created xsi:type="dcterms:W3CDTF">2023-09-27T05:59:56Z</dcterms:created>
  <dcterms:modified xsi:type="dcterms:W3CDTF">2025-10-10T16:17:18Z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0x010100B2458534FE62584B970FF06251A0D0E0</vt:lpwstr>
  </property>
  <property fmtid="{D5CDD505-2E9C-101B-9397-08002B2CF9AE}" pid="3" name="Order">
    <vt:r8>101800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