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7" r:id="rId5"/>
    <p:sldMasterId id="2147483677" r:id="rId6"/>
    <p:sldMasterId id="2147483685" r:id="rId7"/>
  </p:sldMasterIdLst>
  <p:notesMasterIdLst>
    <p:notesMasterId r:id="rId36"/>
  </p:notesMasterIdLst>
  <p:sldIdLst>
    <p:sldId id="290" r:id="rId8"/>
    <p:sldId id="300" r:id="rId9"/>
    <p:sldId id="606" r:id="rId10"/>
    <p:sldId id="624" r:id="rId11"/>
    <p:sldId id="613" r:id="rId12"/>
    <p:sldId id="625" r:id="rId13"/>
    <p:sldId id="579" r:id="rId14"/>
    <p:sldId id="626" r:id="rId15"/>
    <p:sldId id="608" r:id="rId16"/>
    <p:sldId id="609" r:id="rId17"/>
    <p:sldId id="363" r:id="rId18"/>
    <p:sldId id="611" r:id="rId19"/>
    <p:sldId id="616" r:id="rId20"/>
    <p:sldId id="325" r:id="rId21"/>
    <p:sldId id="306" r:id="rId22"/>
    <p:sldId id="561" r:id="rId23"/>
    <p:sldId id="563" r:id="rId24"/>
    <p:sldId id="558" r:id="rId25"/>
    <p:sldId id="614" r:id="rId26"/>
    <p:sldId id="617" r:id="rId27"/>
    <p:sldId id="324" r:id="rId28"/>
    <p:sldId id="615" r:id="rId29"/>
    <p:sldId id="622" r:id="rId30"/>
    <p:sldId id="619" r:id="rId31"/>
    <p:sldId id="620" r:id="rId32"/>
    <p:sldId id="623" r:id="rId33"/>
    <p:sldId id="621" r:id="rId34"/>
    <p:sldId id="59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CEDAC8-E3AB-90CD-9207-D327F93C81B0}" name="Catherine Heath" initials="CH" userId="S::catherine.heath@nationalgallery.org.uk::9f7ed204-9cfb-4ead-baed-c28009f016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3F30"/>
    <a:srgbClr val="B77E5B"/>
    <a:srgbClr val="714B34"/>
    <a:srgbClr val="030301"/>
    <a:srgbClr val="FFF155"/>
    <a:srgbClr val="FFF101"/>
    <a:srgbClr val="555555"/>
    <a:srgbClr val="7A0031"/>
    <a:srgbClr val="910037"/>
    <a:srgbClr val="7000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107C66-90F5-6890-140C-1D6AE7A0A403}" v="25" dt="2025-10-17T11:30:16.5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022" autoAdjust="0"/>
  </p:normalViewPr>
  <p:slideViewPr>
    <p:cSldViewPr snapToGrid="0">
      <p:cViewPr varScale="1">
        <p:scale>
          <a:sx n="60" d="100"/>
          <a:sy n="60" d="100"/>
        </p:scale>
        <p:origin x="884"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Dickenson" userId="6c042580-bc1d-4337-be55-b2f01901cf45" providerId="ADAL" clId="{47194FBD-1003-445A-9953-6D6F1056D775}"/>
    <pc:docChg chg="addSld modSld">
      <pc:chgData name="Edward Dickenson" userId="6c042580-bc1d-4337-be55-b2f01901cf45" providerId="ADAL" clId="{47194FBD-1003-445A-9953-6D6F1056D775}" dt="2025-10-13T10:57:00.050" v="0"/>
      <pc:docMkLst>
        <pc:docMk/>
      </pc:docMkLst>
      <pc:sldChg chg="add">
        <pc:chgData name="Edward Dickenson" userId="6c042580-bc1d-4337-be55-b2f01901cf45" providerId="ADAL" clId="{47194FBD-1003-445A-9953-6D6F1056D775}" dt="2025-10-13T10:57:00.050" v="0"/>
        <pc:sldMkLst>
          <pc:docMk/>
          <pc:sldMk cId="3626899596" sldId="579"/>
        </pc:sldMkLst>
      </pc:sldChg>
    </pc:docChg>
  </pc:docChgLst>
  <pc:docChgLst>
    <pc:chgData name="Catherine Heath" userId="S::catherine.heath@nationalgallery.org.uk::9f7ed204-9cfb-4ead-baed-c28009f01633" providerId="AD" clId="Web-{90107C66-90F5-6890-140C-1D6AE7A0A403}"/>
    <pc:docChg chg="modSld">
      <pc:chgData name="Catherine Heath" userId="S::catherine.heath@nationalgallery.org.uk::9f7ed204-9cfb-4ead-baed-c28009f01633" providerId="AD" clId="Web-{90107C66-90F5-6890-140C-1D6AE7A0A403}" dt="2025-10-17T11:30:13.748" v="228" actId="20577"/>
      <pc:docMkLst>
        <pc:docMk/>
      </pc:docMkLst>
      <pc:sldChg chg="modNotes">
        <pc:chgData name="Catherine Heath" userId="S::catherine.heath@nationalgallery.org.uk::9f7ed204-9cfb-4ead-baed-c28009f01633" providerId="AD" clId="Web-{90107C66-90F5-6890-140C-1D6AE7A0A403}" dt="2025-10-17T11:18:58.915" v="3"/>
        <pc:sldMkLst>
          <pc:docMk/>
          <pc:sldMk cId="3967770831" sldId="300"/>
        </pc:sldMkLst>
      </pc:sldChg>
      <pc:sldChg chg="modSp">
        <pc:chgData name="Catherine Heath" userId="S::catherine.heath@nationalgallery.org.uk::9f7ed204-9cfb-4ead-baed-c28009f01633" providerId="AD" clId="Web-{90107C66-90F5-6890-140C-1D6AE7A0A403}" dt="2025-10-17T11:30:13.748" v="228" actId="20577"/>
        <pc:sldMkLst>
          <pc:docMk/>
          <pc:sldMk cId="3822982794" sldId="595"/>
        </pc:sldMkLst>
        <pc:spChg chg="mod">
          <ac:chgData name="Catherine Heath" userId="S::catherine.heath@nationalgallery.org.uk::9f7ed204-9cfb-4ead-baed-c28009f01633" providerId="AD" clId="Web-{90107C66-90F5-6890-140C-1D6AE7A0A403}" dt="2025-10-17T11:30:13.748" v="228" actId="20577"/>
          <ac:spMkLst>
            <pc:docMk/>
            <pc:sldMk cId="3822982794" sldId="595"/>
            <ac:spMk id="3" creationId="{1F8F4827-BD03-9C65-4DD1-738D9DF6ADA9}"/>
          </ac:spMkLst>
        </pc:spChg>
      </pc:sldChg>
      <pc:sldChg chg="modNotes">
        <pc:chgData name="Catherine Heath" userId="S::catherine.heath@nationalgallery.org.uk::9f7ed204-9cfb-4ead-baed-c28009f01633" providerId="AD" clId="Web-{90107C66-90F5-6890-140C-1D6AE7A0A403}" dt="2025-10-17T11:19:33.042" v="15"/>
        <pc:sldMkLst>
          <pc:docMk/>
          <pc:sldMk cId="1001602351" sldId="606"/>
        </pc:sldMkLst>
      </pc:sldChg>
      <pc:sldChg chg="modSp">
        <pc:chgData name="Catherine Heath" userId="S::catherine.heath@nationalgallery.org.uk::9f7ed204-9cfb-4ead-baed-c28009f01633" providerId="AD" clId="Web-{90107C66-90F5-6890-140C-1D6AE7A0A403}" dt="2025-10-17T11:23:32.771" v="27" actId="1076"/>
        <pc:sldMkLst>
          <pc:docMk/>
          <pc:sldMk cId="1941919778" sldId="609"/>
        </pc:sldMkLst>
        <pc:spChg chg="mod">
          <ac:chgData name="Catherine Heath" userId="S::catherine.heath@nationalgallery.org.uk::9f7ed204-9cfb-4ead-baed-c28009f01633" providerId="AD" clId="Web-{90107C66-90F5-6890-140C-1D6AE7A0A403}" dt="2025-10-17T11:23:32.771" v="27" actId="1076"/>
          <ac:spMkLst>
            <pc:docMk/>
            <pc:sldMk cId="1941919778" sldId="609"/>
            <ac:spMk id="2" creationId="{7320D246-F246-6C26-5557-168DABAEE432}"/>
          </ac:spMkLst>
        </pc:spChg>
      </pc:sldChg>
      <pc:sldChg chg="modNotes">
        <pc:chgData name="Catherine Heath" userId="S::catherine.heath@nationalgallery.org.uk::9f7ed204-9cfb-4ead-baed-c28009f01633" providerId="AD" clId="Web-{90107C66-90F5-6890-140C-1D6AE7A0A403}" dt="2025-10-17T11:28:55.794" v="218"/>
        <pc:sldMkLst>
          <pc:docMk/>
          <pc:sldMk cId="2548410709" sldId="611"/>
        </pc:sldMkLst>
      </pc:sldChg>
      <pc:sldChg chg="modSp">
        <pc:chgData name="Catherine Heath" userId="S::catherine.heath@nationalgallery.org.uk::9f7ed204-9cfb-4ead-baed-c28009f01633" providerId="AD" clId="Web-{90107C66-90F5-6890-140C-1D6AE7A0A403}" dt="2025-10-17T11:29:33.076" v="219" actId="14100"/>
        <pc:sldMkLst>
          <pc:docMk/>
          <pc:sldMk cId="2600761965" sldId="617"/>
        </pc:sldMkLst>
        <pc:spChg chg="mod">
          <ac:chgData name="Catherine Heath" userId="S::catherine.heath@nationalgallery.org.uk::9f7ed204-9cfb-4ead-baed-c28009f01633" providerId="AD" clId="Web-{90107C66-90F5-6890-140C-1D6AE7A0A403}" dt="2025-10-17T11:29:33.076" v="219" actId="14100"/>
          <ac:spMkLst>
            <pc:docMk/>
            <pc:sldMk cId="2600761965" sldId="617"/>
            <ac:spMk id="2" creationId="{4FB97FFD-F86E-62E7-6D08-9B4241D27D77}"/>
          </ac:spMkLst>
        </pc:spChg>
      </pc:sldChg>
      <pc:sldChg chg="modNotes">
        <pc:chgData name="Catherine Heath" userId="S::catherine.heath@nationalgallery.org.uk::9f7ed204-9cfb-4ead-baed-c28009f01633" providerId="AD" clId="Web-{90107C66-90F5-6890-140C-1D6AE7A0A403}" dt="2025-10-17T11:29:39.935" v="220"/>
        <pc:sldMkLst>
          <pc:docMk/>
          <pc:sldMk cId="2772841203" sldId="619"/>
        </pc:sldMkLst>
      </pc:sldChg>
      <pc:sldChg chg="modNotes">
        <pc:chgData name="Catherine Heath" userId="S::catherine.heath@nationalgallery.org.uk::9f7ed204-9cfb-4ead-baed-c28009f01633" providerId="AD" clId="Web-{90107C66-90F5-6890-140C-1D6AE7A0A403}" dt="2025-10-17T11:20:05.591" v="21"/>
        <pc:sldMkLst>
          <pc:docMk/>
          <pc:sldMk cId="287041085" sldId="62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8FD083-0C4D-418D-9290-9A0590D4A348}" type="datetimeFigureOut">
              <a:rPr lang="en-GB" smtClean="0"/>
              <a:t>17/10/2025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F2AC4-8D82-4A6E-A12F-4D6BEF864E0E}" type="slidenum">
              <a:rPr lang="en-GB" smtClean="0"/>
              <a:t>‹#›</a:t>
            </a:fld>
            <a:endParaRPr lang="en-GB"/>
          </a:p>
        </p:txBody>
      </p:sp>
    </p:spTree>
    <p:extLst>
      <p:ext uri="{BB962C8B-B14F-4D97-AF65-F5344CB8AC3E}">
        <p14:creationId xmlns:p14="http://schemas.microsoft.com/office/powerpoint/2010/main" val="1277435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8CF2AC4-8D82-4A6E-A12F-4D6BEF864E0E}" type="slidenum">
              <a:rPr lang="en-GB" smtClean="0"/>
              <a:t>1</a:t>
            </a:fld>
            <a:endParaRPr lang="en-GB"/>
          </a:p>
        </p:txBody>
      </p:sp>
    </p:spTree>
    <p:extLst>
      <p:ext uri="{BB962C8B-B14F-4D97-AF65-F5344CB8AC3E}">
        <p14:creationId xmlns:p14="http://schemas.microsoft.com/office/powerpoint/2010/main" val="3736534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97189-209B-ED48-C465-C8324AC0E0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C844F9-8E1F-46A2-4B91-0E2D23135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2DEF50-9015-EDB2-B8B1-8EFF8D2A801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BA91989-DCE8-E3CD-8EC2-6DB3F01D0BA7}"/>
              </a:ext>
            </a:extLst>
          </p:cNvPr>
          <p:cNvSpPr>
            <a:spLocks noGrp="1"/>
          </p:cNvSpPr>
          <p:nvPr>
            <p:ph type="sldNum" sz="quarter" idx="5"/>
          </p:nvPr>
        </p:nvSpPr>
        <p:spPr/>
        <p:txBody>
          <a:bodyPr/>
          <a:lstStyle/>
          <a:p>
            <a:fld id="{58CF2AC4-8D82-4A6E-A12F-4D6BEF864E0E}" type="slidenum">
              <a:rPr lang="en-GB" smtClean="0"/>
              <a:t>10</a:t>
            </a:fld>
            <a:endParaRPr lang="en-GB"/>
          </a:p>
        </p:txBody>
      </p:sp>
    </p:spTree>
    <p:extLst>
      <p:ext uri="{BB962C8B-B14F-4D97-AF65-F5344CB8AC3E}">
        <p14:creationId xmlns:p14="http://schemas.microsoft.com/office/powerpoint/2010/main" val="4267438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Child led – very important, why we have focused on how to engage children with the painting and share their own ideas.</a:t>
            </a:r>
          </a:p>
          <a:p>
            <a:endParaRPr lang="en-GB"/>
          </a:p>
          <a:p>
            <a:r>
              <a:rPr lang="en-GB"/>
              <a:t>Cross-curricular – when a project is child-led and follows a line of enquiry, this tends to happen naturally! </a:t>
            </a:r>
          </a:p>
          <a:p>
            <a:endParaRPr lang="en-GB"/>
          </a:p>
          <a:p>
            <a:r>
              <a:rPr lang="en-GB"/>
              <a:t>Process – Learn a new art process, work with a new material – and show us that process</a:t>
            </a:r>
          </a:p>
          <a:p>
            <a:endParaRPr lang="en-GB"/>
          </a:p>
          <a:p>
            <a:r>
              <a:rPr lang="en-GB"/>
              <a:t>Community – How can you take the project outside the classroom and make it relevant to your local area? Who/ what can come into the classroom, and how can you go out? Is there a local person or group with skills or knowledge that may be relevant to the painting? Is there somewhere local you can visit? </a:t>
            </a:r>
          </a:p>
          <a:p>
            <a:endParaRPr lang="en-GB"/>
          </a:p>
          <a:p>
            <a:r>
              <a:rPr lang="en-GB"/>
              <a:t>Relevant – Is your project relevant to the painting? Keep looking back to the painting throughout. How is your project enriching children’s understanding of the themes or content of the painting? </a:t>
            </a:r>
          </a:p>
          <a:p>
            <a:endParaRPr lang="en-GB"/>
          </a:p>
          <a:p>
            <a:endParaRPr lang="en-GB"/>
          </a:p>
        </p:txBody>
      </p:sp>
      <p:sp>
        <p:nvSpPr>
          <p:cNvPr id="4" name="Slide Number Placeholder 3"/>
          <p:cNvSpPr>
            <a:spLocks noGrp="1"/>
          </p:cNvSpPr>
          <p:nvPr>
            <p:ph type="sldNum" sz="quarter" idx="5"/>
          </p:nvPr>
        </p:nvSpPr>
        <p:spPr/>
        <p:txBody>
          <a:bodyPr/>
          <a:lstStyle/>
          <a:p>
            <a:fld id="{58CF2AC4-8D82-4A6E-A12F-4D6BEF864E0E}" type="slidenum">
              <a:rPr lang="en-GB" smtClean="0"/>
              <a:t>11</a:t>
            </a:fld>
            <a:endParaRPr lang="en-GB"/>
          </a:p>
        </p:txBody>
      </p:sp>
    </p:spTree>
    <p:extLst>
      <p:ext uri="{BB962C8B-B14F-4D97-AF65-F5344CB8AC3E}">
        <p14:creationId xmlns:p14="http://schemas.microsoft.com/office/powerpoint/2010/main" val="3909747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7DFF7-7BC0-F6E1-E032-E924080739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960D3-822B-F9A1-B87E-93E17670F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84A3F0-6F83-B6F6-11E9-4F3F6079DBF8}"/>
              </a:ext>
            </a:extLst>
          </p:cNvPr>
          <p:cNvSpPr>
            <a:spLocks noGrp="1"/>
          </p:cNvSpPr>
          <p:nvPr>
            <p:ph type="body" idx="1"/>
          </p:nvPr>
        </p:nvSpPr>
        <p:spPr/>
        <p:txBody>
          <a:bodyPr/>
          <a:lstStyle/>
          <a:p>
            <a:r>
              <a:rPr lang="en-GB" dirty="0">
                <a:ea typeface="Calibri"/>
                <a:cs typeface="Calibri"/>
              </a:rPr>
              <a:t>Once you've decided on a question (or questions) to pursue, how can you generate ideas about how to investigate them? How to decide organically the form your project takes? Child-led still means adult-guided! They pick the path and we clear the nettles.</a:t>
            </a:r>
          </a:p>
          <a:p>
            <a:endParaRPr lang="en-GB" dirty="0">
              <a:ea typeface="Calibri"/>
              <a:cs typeface="Calibri"/>
            </a:endParaRPr>
          </a:p>
          <a:p>
            <a:r>
              <a:rPr lang="en-GB" dirty="0">
                <a:ea typeface="Calibri"/>
                <a:cs typeface="Calibri"/>
              </a:rPr>
              <a:t>Sometimes, projects may start well, but take a turn or get stuck – how can you guide them back on track?</a:t>
            </a:r>
          </a:p>
          <a:p>
            <a:endParaRPr lang="en-GB" dirty="0">
              <a:ea typeface="Calibri"/>
              <a:cs typeface="Calibri"/>
            </a:endParaRPr>
          </a:p>
          <a:p>
            <a:r>
              <a:rPr lang="en-GB" dirty="0">
                <a:ea typeface="Calibri"/>
                <a:cs typeface="Calibri"/>
              </a:rPr>
              <a:t>A few things to avoid – copying the CPD practical session, letting the project get too generic (e.g. Greeks and Romans without specific reference to this painting), a range of activities across each curriculum area rather than a tied together project. </a:t>
            </a:r>
          </a:p>
          <a:p>
            <a:endParaRPr lang="en-GB" dirty="0">
              <a:ea typeface="Calibri"/>
              <a:cs typeface="Calibri"/>
            </a:endParaRPr>
          </a:p>
          <a:p>
            <a:endParaRPr lang="en-GB" dirty="0">
              <a:ea typeface="Calibri"/>
              <a:cs typeface="Calibri"/>
            </a:endParaRPr>
          </a:p>
          <a:p>
            <a:endParaRPr lang="en-GB" dirty="0">
              <a:ea typeface="Calibri"/>
              <a:cs typeface="Calibri"/>
            </a:endParaRPr>
          </a:p>
        </p:txBody>
      </p:sp>
      <p:sp>
        <p:nvSpPr>
          <p:cNvPr id="4" name="Slide Number Placeholder 3">
            <a:extLst>
              <a:ext uri="{FF2B5EF4-FFF2-40B4-BE49-F238E27FC236}">
                <a16:creationId xmlns:a16="http://schemas.microsoft.com/office/drawing/2014/main" id="{4A784D34-0A13-FAB8-0260-27D3B6E13898}"/>
              </a:ext>
            </a:extLst>
          </p:cNvPr>
          <p:cNvSpPr>
            <a:spLocks noGrp="1"/>
          </p:cNvSpPr>
          <p:nvPr>
            <p:ph type="sldNum" sz="quarter" idx="5"/>
          </p:nvPr>
        </p:nvSpPr>
        <p:spPr/>
        <p:txBody>
          <a:bodyPr/>
          <a:lstStyle/>
          <a:p>
            <a:fld id="{58CF2AC4-8D82-4A6E-A12F-4D6BEF864E0E}" type="slidenum">
              <a:rPr lang="en-GB" smtClean="0"/>
              <a:t>12</a:t>
            </a:fld>
            <a:endParaRPr lang="en-GB"/>
          </a:p>
        </p:txBody>
      </p:sp>
    </p:spTree>
    <p:extLst>
      <p:ext uri="{BB962C8B-B14F-4D97-AF65-F5344CB8AC3E}">
        <p14:creationId xmlns:p14="http://schemas.microsoft.com/office/powerpoint/2010/main" val="1738672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was the focus painting for our 2022 exhibition. As an adult/ teacher, we might look at this painting and think about doing a project on biblical stories, or costume. However, when children are allowed to come up with their own questions and lines of enquiry, unexpected projects can happen!</a:t>
            </a:r>
          </a:p>
        </p:txBody>
      </p:sp>
      <p:sp>
        <p:nvSpPr>
          <p:cNvPr id="4" name="Slide Number Placeholder 3"/>
          <p:cNvSpPr>
            <a:spLocks noGrp="1"/>
          </p:cNvSpPr>
          <p:nvPr>
            <p:ph type="sldNum" sz="quarter" idx="5"/>
          </p:nvPr>
        </p:nvSpPr>
        <p:spPr/>
        <p:txBody>
          <a:bodyPr/>
          <a:lstStyle/>
          <a:p>
            <a:fld id="{58CF2AC4-8D82-4A6E-A12F-4D6BEF864E0E}" type="slidenum">
              <a:rPr lang="en-GB" smtClean="0"/>
              <a:t>13</a:t>
            </a:fld>
            <a:endParaRPr lang="en-GB"/>
          </a:p>
        </p:txBody>
      </p:sp>
    </p:spTree>
    <p:extLst>
      <p:ext uri="{BB962C8B-B14F-4D97-AF65-F5344CB8AC3E}">
        <p14:creationId xmlns:p14="http://schemas.microsoft.com/office/powerpoint/2010/main" val="3274964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Children at St Robert’s First School in Northumberland wanted to know why the women in the painting weren’t wearing any shoes!</a:t>
            </a:r>
          </a:p>
          <a:p>
            <a:r>
              <a:rPr lang="en-GB"/>
              <a:t>They wondered if this was important to the story of the painting, what it would feel like to walk along the ground with bare feet, and how the artist got so good at painting the feet so realistically.</a:t>
            </a:r>
          </a:p>
        </p:txBody>
      </p:sp>
      <p:sp>
        <p:nvSpPr>
          <p:cNvPr id="4" name="Slide Number Placeholder 3"/>
          <p:cNvSpPr>
            <a:spLocks noGrp="1"/>
          </p:cNvSpPr>
          <p:nvPr>
            <p:ph type="sldNum" sz="quarter" idx="5"/>
          </p:nvPr>
        </p:nvSpPr>
        <p:spPr/>
        <p:txBody>
          <a:bodyPr/>
          <a:lstStyle/>
          <a:p>
            <a:fld id="{58CF2AC4-8D82-4A6E-A12F-4D6BEF864E0E}" type="slidenum">
              <a:rPr lang="en-GB" smtClean="0"/>
              <a:t>14</a:t>
            </a:fld>
            <a:endParaRPr lang="en-GB"/>
          </a:p>
        </p:txBody>
      </p:sp>
    </p:spTree>
    <p:extLst>
      <p:ext uri="{BB962C8B-B14F-4D97-AF65-F5344CB8AC3E}">
        <p14:creationId xmlns:p14="http://schemas.microsoft.com/office/powerpoint/2010/main" val="3607057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their investigation, they fulfilled all of the TOP criteria:</a:t>
            </a:r>
          </a:p>
          <a:p>
            <a:endParaRPr lang="en-GB" dirty="0"/>
          </a:p>
          <a:p>
            <a:r>
              <a:rPr lang="en-GB" dirty="0"/>
              <a:t>Child-led – the project came from an unexpected child’s question, and the children continued to make decisions and shape the outcome throughout the process. </a:t>
            </a:r>
          </a:p>
          <a:p>
            <a:endParaRPr lang="en-GB" dirty="0"/>
          </a:p>
          <a:p>
            <a:r>
              <a:rPr lang="en-GB" dirty="0"/>
              <a:t>Cross-curricular – when the project is truly child-led and investigative, this tends to happen naturally! Interest in the feet led them to science – studying the anatomy of feet</a:t>
            </a:r>
          </a:p>
          <a:p>
            <a:endParaRPr lang="en-GB" dirty="0"/>
          </a:p>
          <a:p>
            <a:r>
              <a:rPr lang="en-GB" dirty="0"/>
              <a:t>New Process – they wrapped their own feet in plaster of </a:t>
            </a:r>
            <a:r>
              <a:rPr lang="en-GB" dirty="0" err="1"/>
              <a:t>paris</a:t>
            </a:r>
            <a:r>
              <a:rPr lang="en-GB" dirty="0"/>
              <a:t> to make casts, dipped their feet in orange paint to make footprints (and notice different arch shapes) and made detailed anatomical drawings.</a:t>
            </a:r>
          </a:p>
          <a:p>
            <a:endParaRPr lang="en-GB" dirty="0"/>
          </a:p>
          <a:p>
            <a:r>
              <a:rPr lang="en-GB" dirty="0"/>
              <a:t>Community – they invited a local podiatrist into school to talk to the children about anatomy and foot health.</a:t>
            </a:r>
          </a:p>
          <a:p>
            <a:endParaRPr lang="en-GB" dirty="0"/>
          </a:p>
          <a:p>
            <a:r>
              <a:rPr lang="en-GB" dirty="0"/>
              <a:t>Relevant – throughout the process, they linked their work back to the painting, relating dipping their feet in the paint to how it must have felt for the women to be walking along the squishy muddy riverbank. They also realised that the feet in the painting must have been so realistic because the artist studied anatomy.</a:t>
            </a:r>
          </a:p>
        </p:txBody>
      </p:sp>
      <p:sp>
        <p:nvSpPr>
          <p:cNvPr id="4" name="Slide Number Placeholder 3"/>
          <p:cNvSpPr>
            <a:spLocks noGrp="1"/>
          </p:cNvSpPr>
          <p:nvPr>
            <p:ph type="sldNum" sz="quarter" idx="5"/>
          </p:nvPr>
        </p:nvSpPr>
        <p:spPr/>
        <p:txBody>
          <a:bodyPr/>
          <a:lstStyle/>
          <a:p>
            <a:fld id="{58CF2AC4-8D82-4A6E-A12F-4D6BEF864E0E}" type="slidenum">
              <a:rPr lang="en-GB" smtClean="0"/>
              <a:t>15</a:t>
            </a:fld>
            <a:endParaRPr lang="en-GB"/>
          </a:p>
        </p:txBody>
      </p:sp>
    </p:spTree>
    <p:extLst>
      <p:ext uri="{BB962C8B-B14F-4D97-AF65-F5344CB8AC3E}">
        <p14:creationId xmlns:p14="http://schemas.microsoft.com/office/powerpoint/2010/main" val="728456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A6CCD-8A29-34CE-C32B-E31B0DFDC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3A74C5-7929-7499-213B-2CD82E3C11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090357-9B24-AE71-30C5-5CF3F8C19D15}"/>
              </a:ext>
            </a:extLst>
          </p:cNvPr>
          <p:cNvSpPr>
            <a:spLocks noGrp="1"/>
          </p:cNvSpPr>
          <p:nvPr>
            <p:ph type="body" idx="1"/>
          </p:nvPr>
        </p:nvSpPr>
        <p:spPr/>
        <p:txBody>
          <a:bodyPr/>
          <a:lstStyle/>
          <a:p>
            <a:r>
              <a:rPr lang="en-GB"/>
              <a:t>This was the focus painting for the 2021 exhibition </a:t>
            </a:r>
          </a:p>
        </p:txBody>
      </p:sp>
      <p:sp>
        <p:nvSpPr>
          <p:cNvPr id="4" name="Slide Number Placeholder 3">
            <a:extLst>
              <a:ext uri="{FF2B5EF4-FFF2-40B4-BE49-F238E27FC236}">
                <a16:creationId xmlns:a16="http://schemas.microsoft.com/office/drawing/2014/main" id="{2EDFE499-2DC5-FD45-1D89-B86D7EBCDAD5}"/>
              </a:ext>
            </a:extLst>
          </p:cNvPr>
          <p:cNvSpPr>
            <a:spLocks noGrp="1"/>
          </p:cNvSpPr>
          <p:nvPr>
            <p:ph type="sldNum" sz="quarter" idx="5"/>
          </p:nvPr>
        </p:nvSpPr>
        <p:spPr/>
        <p:txBody>
          <a:bodyPr/>
          <a:lstStyle/>
          <a:p>
            <a:fld id="{58CF2AC4-8D82-4A6E-A12F-4D6BEF864E0E}" type="slidenum">
              <a:rPr lang="en-GB" smtClean="0"/>
              <a:t>16</a:t>
            </a:fld>
            <a:endParaRPr lang="en-GB"/>
          </a:p>
        </p:txBody>
      </p:sp>
    </p:spTree>
    <p:extLst>
      <p:ext uri="{BB962C8B-B14F-4D97-AF65-F5344CB8AC3E}">
        <p14:creationId xmlns:p14="http://schemas.microsoft.com/office/powerpoint/2010/main" val="18460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585B4-BC4A-80B8-FD20-5CDFA7DA2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E7405-AE54-5B2E-665D-6A8FF43B9F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2E78C8-E974-6AAC-0B29-0B503A12A4E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086F91E-1100-5425-619B-7B50FAF20E49}"/>
              </a:ext>
            </a:extLst>
          </p:cNvPr>
          <p:cNvSpPr>
            <a:spLocks noGrp="1"/>
          </p:cNvSpPr>
          <p:nvPr>
            <p:ph type="sldNum" sz="quarter" idx="5"/>
          </p:nvPr>
        </p:nvSpPr>
        <p:spPr/>
        <p:txBody>
          <a:bodyPr/>
          <a:lstStyle/>
          <a:p>
            <a:fld id="{58CF2AC4-8D82-4A6E-A12F-4D6BEF864E0E}" type="slidenum">
              <a:rPr lang="en-GB" smtClean="0"/>
              <a:t>17</a:t>
            </a:fld>
            <a:endParaRPr lang="en-GB"/>
          </a:p>
        </p:txBody>
      </p:sp>
    </p:spTree>
    <p:extLst>
      <p:ext uri="{BB962C8B-B14F-4D97-AF65-F5344CB8AC3E}">
        <p14:creationId xmlns:p14="http://schemas.microsoft.com/office/powerpoint/2010/main" val="1454315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54461-2162-A2B9-9A8A-7F027B97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26A5BC-55E7-CC70-F413-9DB7F7DEC5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41A4B5-E796-76D1-3120-BEDD0CE5F289}"/>
              </a:ext>
            </a:extLst>
          </p:cNvPr>
          <p:cNvSpPr>
            <a:spLocks noGrp="1"/>
          </p:cNvSpPr>
          <p:nvPr>
            <p:ph type="body" idx="1"/>
          </p:nvPr>
        </p:nvSpPr>
        <p:spPr/>
        <p:txBody>
          <a:bodyPr/>
          <a:lstStyle/>
          <a:p>
            <a:r>
              <a:rPr lang="en-GB" dirty="0"/>
              <a:t>Child-led – Initial ideal came from a child’s observation, children’s input continued to shape project throughout.</a:t>
            </a:r>
          </a:p>
          <a:p>
            <a:endParaRPr lang="en-GB" dirty="0"/>
          </a:p>
          <a:p>
            <a:r>
              <a:rPr lang="en-GB" dirty="0"/>
              <a:t>Cross- Curricular – Line of enquiry naturally led to history and biology. Why do we wear armour? Did armour look different in different time periods? Why do some animals look like they are wearing armour? Investigation of exoskeletons. </a:t>
            </a:r>
          </a:p>
          <a:p>
            <a:endParaRPr lang="en-GB" dirty="0"/>
          </a:p>
          <a:p>
            <a:r>
              <a:rPr lang="en-GB" dirty="0"/>
              <a:t>New Process – Building up different techniques and materials to make their ‘armoured beasts’ look like they are made from burnished silver – e.g. using </a:t>
            </a:r>
            <a:r>
              <a:rPr lang="en-GB" dirty="0" err="1"/>
              <a:t>brusho</a:t>
            </a:r>
            <a:r>
              <a:rPr lang="en-GB" dirty="0"/>
              <a:t>. </a:t>
            </a:r>
          </a:p>
          <a:p>
            <a:endParaRPr lang="en-GB" dirty="0"/>
          </a:p>
          <a:p>
            <a:r>
              <a:rPr lang="en-GB" dirty="0"/>
              <a:t>Community – Collected recycled materials. Went into playground and local community to find and study bugs with shells</a:t>
            </a:r>
          </a:p>
          <a:p>
            <a:endParaRPr lang="en-GB" dirty="0"/>
          </a:p>
          <a:p>
            <a:r>
              <a:rPr lang="en-GB" dirty="0"/>
              <a:t>Relevant – Linked back to the painting, carefully studying the shape, colour and decoration of the armour, thinking about what it was made from, why it was worn etc. </a:t>
            </a:r>
          </a:p>
        </p:txBody>
      </p:sp>
      <p:sp>
        <p:nvSpPr>
          <p:cNvPr id="4" name="Slide Number Placeholder 3">
            <a:extLst>
              <a:ext uri="{FF2B5EF4-FFF2-40B4-BE49-F238E27FC236}">
                <a16:creationId xmlns:a16="http://schemas.microsoft.com/office/drawing/2014/main" id="{6249DFDC-95B1-68A9-E5E9-E6370B995FC6}"/>
              </a:ext>
            </a:extLst>
          </p:cNvPr>
          <p:cNvSpPr>
            <a:spLocks noGrp="1"/>
          </p:cNvSpPr>
          <p:nvPr>
            <p:ph type="sldNum" sz="quarter" idx="5"/>
          </p:nvPr>
        </p:nvSpPr>
        <p:spPr/>
        <p:txBody>
          <a:bodyPr/>
          <a:lstStyle/>
          <a:p>
            <a:fld id="{58CF2AC4-8D82-4A6E-A12F-4D6BEF864E0E}" type="slidenum">
              <a:rPr lang="en-GB" smtClean="0"/>
              <a:t>18</a:t>
            </a:fld>
            <a:endParaRPr lang="en-GB"/>
          </a:p>
        </p:txBody>
      </p:sp>
    </p:spTree>
    <p:extLst>
      <p:ext uri="{BB962C8B-B14F-4D97-AF65-F5344CB8AC3E}">
        <p14:creationId xmlns:p14="http://schemas.microsoft.com/office/powerpoint/2010/main" val="642753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Focus painting for the 2025 exhibition </a:t>
            </a:r>
          </a:p>
        </p:txBody>
      </p:sp>
      <p:sp>
        <p:nvSpPr>
          <p:cNvPr id="4" name="Slide Number Placeholder 3"/>
          <p:cNvSpPr>
            <a:spLocks noGrp="1"/>
          </p:cNvSpPr>
          <p:nvPr>
            <p:ph type="sldNum" sz="quarter" idx="5"/>
          </p:nvPr>
        </p:nvSpPr>
        <p:spPr/>
        <p:txBody>
          <a:bodyPr/>
          <a:lstStyle/>
          <a:p>
            <a:fld id="{58CF2AC4-8D82-4A6E-A12F-4D6BEF864E0E}" type="slidenum">
              <a:rPr lang="en-GB" smtClean="0"/>
              <a:t>19</a:t>
            </a:fld>
            <a:endParaRPr lang="en-GB"/>
          </a:p>
        </p:txBody>
      </p:sp>
    </p:spTree>
    <p:extLst>
      <p:ext uri="{BB962C8B-B14F-4D97-AF65-F5344CB8AC3E}">
        <p14:creationId xmlns:p14="http://schemas.microsoft.com/office/powerpoint/2010/main" val="858601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How can we involve children in this decision-making process? Oracy is learning </a:t>
            </a:r>
            <a:r>
              <a:rPr lang="en-GB" i="1" dirty="0">
                <a:ea typeface="Calibri"/>
                <a:cs typeface="Calibri"/>
              </a:rPr>
              <a:t>through </a:t>
            </a:r>
            <a:r>
              <a:rPr lang="en-GB" dirty="0">
                <a:ea typeface="Calibri"/>
                <a:cs typeface="Calibri"/>
              </a:rPr>
              <a:t>talk and learning </a:t>
            </a:r>
            <a:r>
              <a:rPr lang="en-GB" i="1" dirty="0">
                <a:ea typeface="Calibri"/>
                <a:cs typeface="Calibri"/>
              </a:rPr>
              <a:t>to </a:t>
            </a:r>
            <a:r>
              <a:rPr lang="en-GB" dirty="0">
                <a:ea typeface="Calibri"/>
                <a:cs typeface="Calibri"/>
              </a:rPr>
              <a:t>talk. Your students need opportunities to talk but also need to be taught the strategies and techniques to learn how to speak and listen to each other. How can we keep children's voices at the forefront?</a:t>
            </a:r>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2</a:t>
            </a:fld>
            <a:endParaRPr lang="en-GB"/>
          </a:p>
        </p:txBody>
      </p:sp>
    </p:spTree>
    <p:extLst>
      <p:ext uri="{BB962C8B-B14F-4D97-AF65-F5344CB8AC3E}">
        <p14:creationId xmlns:p14="http://schemas.microsoft.com/office/powerpoint/2010/main" val="946784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a:solidFill>
                  <a:schemeClr val="bg1"/>
                </a:solidFill>
                <a:effectLst/>
                <a:latin typeface="Frutiger LT Light"/>
                <a:ea typeface="Aptos" panose="020B0004020202020204" pitchFamily="34" charset="0"/>
                <a:cs typeface="Times New Roman" panose="02020603050405020304" pitchFamily="18" charset="0"/>
              </a:rPr>
              <a:t>Child-led – Children noticed that the building in the painting reminded them of local buildings to them (on the Isle of Sheppey)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a:solidFill>
                <a:schemeClr val="bg1"/>
              </a:solidFill>
              <a:effectLst/>
              <a:latin typeface="Frutiger LT Ligh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a:solidFill>
                  <a:schemeClr val="bg1"/>
                </a:solidFill>
                <a:effectLst/>
                <a:latin typeface="Frutiger LT Light"/>
                <a:ea typeface="Aptos" panose="020B0004020202020204" pitchFamily="34" charset="0"/>
                <a:cs typeface="Times New Roman" panose="02020603050405020304" pitchFamily="18" charset="0"/>
              </a:rPr>
              <a:t>Cross-Curricular + Community – They went into the local town, studied and took photographs of local buildings, learnt about the history of the town and how it was invaded  by the Dutch in the 1660s.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a:solidFill>
                <a:schemeClr val="bg1"/>
              </a:solidFill>
              <a:effectLst/>
              <a:latin typeface="Frutiger LT Ligh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a:solidFill>
                  <a:schemeClr val="bg1"/>
                </a:solidFill>
                <a:effectLst/>
                <a:latin typeface="Frutiger LT Light"/>
                <a:ea typeface="Aptos" panose="020B0004020202020204" pitchFamily="34" charset="0"/>
                <a:cs typeface="Times New Roman" panose="02020603050405020304" pitchFamily="18" charset="0"/>
              </a:rPr>
              <a:t>Process – They made cardboard structures of buildings inspired by both the painting and local buildings. They collaged on images from the painting and photographs they had taken.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a:solidFill>
                <a:schemeClr val="bg1"/>
              </a:solidFill>
              <a:effectLst/>
              <a:latin typeface="Frutiger LT Ligh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a:solidFill>
                  <a:schemeClr val="bg1"/>
                </a:solidFill>
                <a:effectLst/>
                <a:latin typeface="Frutiger LT Light"/>
                <a:ea typeface="Aptos" panose="020B0004020202020204" pitchFamily="34" charset="0"/>
                <a:cs typeface="Times New Roman" panose="02020603050405020304" pitchFamily="18" charset="0"/>
              </a:rPr>
              <a:t>Relevant – They learned about the architecture of the building in the painting and Dutch history </a:t>
            </a:r>
          </a:p>
          <a:p>
            <a:endParaRPr lang="en-GB"/>
          </a:p>
        </p:txBody>
      </p:sp>
      <p:sp>
        <p:nvSpPr>
          <p:cNvPr id="4" name="Slide Number Placeholder 3"/>
          <p:cNvSpPr>
            <a:spLocks noGrp="1"/>
          </p:cNvSpPr>
          <p:nvPr>
            <p:ph type="sldNum" sz="quarter" idx="5"/>
          </p:nvPr>
        </p:nvSpPr>
        <p:spPr/>
        <p:txBody>
          <a:bodyPr/>
          <a:lstStyle/>
          <a:p>
            <a:fld id="{58CF2AC4-8D82-4A6E-A12F-4D6BEF864E0E}" type="slidenum">
              <a:rPr lang="en-GB" smtClean="0"/>
              <a:t>21</a:t>
            </a:fld>
            <a:endParaRPr lang="en-GB"/>
          </a:p>
        </p:txBody>
      </p:sp>
    </p:spTree>
    <p:extLst>
      <p:ext uri="{BB962C8B-B14F-4D97-AF65-F5344CB8AC3E}">
        <p14:creationId xmlns:p14="http://schemas.microsoft.com/office/powerpoint/2010/main" val="677695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Story of Tobias and the Angel – Tobias is searching for a cure for his father’s blindness. Children wondered what it would be like to be blind or have a visual impairment., </a:t>
            </a:r>
          </a:p>
        </p:txBody>
      </p:sp>
      <p:sp>
        <p:nvSpPr>
          <p:cNvPr id="4" name="Slide Number Placeholder 3"/>
          <p:cNvSpPr>
            <a:spLocks noGrp="1"/>
          </p:cNvSpPr>
          <p:nvPr>
            <p:ph type="sldNum" sz="quarter" idx="5"/>
          </p:nvPr>
        </p:nvSpPr>
        <p:spPr/>
        <p:txBody>
          <a:bodyPr/>
          <a:lstStyle/>
          <a:p>
            <a:fld id="{58CF2AC4-8D82-4A6E-A12F-4D6BEF864E0E}" type="slidenum">
              <a:rPr lang="en-GB" smtClean="0"/>
              <a:t>23</a:t>
            </a:fld>
            <a:endParaRPr lang="en-GB"/>
          </a:p>
        </p:txBody>
      </p:sp>
    </p:spTree>
    <p:extLst>
      <p:ext uri="{BB962C8B-B14F-4D97-AF65-F5344CB8AC3E}">
        <p14:creationId xmlns:p14="http://schemas.microsoft.com/office/powerpoint/2010/main" val="3928791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TOP project doesn’t  need to have a physical artwork as the final outcome.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Frutiger LT Light"/>
                <a:ea typeface="Aptos" panose="020B0004020202020204" pitchFamily="34" charset="0"/>
                <a:cs typeface="Times New Roman" panose="02020603050405020304" pitchFamily="18" charset="0"/>
              </a:rPr>
              <a:t>Child-led – Children wanted to learn more about what it would be like to be blind or have a visual impairment.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Frutiger LT Ligh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Frutiger LT Light"/>
                <a:ea typeface="Aptos" panose="020B0004020202020204" pitchFamily="34" charset="0"/>
                <a:cs typeface="Times New Roman" panose="02020603050405020304" pitchFamily="18" charset="0"/>
              </a:rPr>
              <a:t>Community – Teachers invited a member of the local community who is blind to talk to the children about their experience and answer their questions. The children were interested to learn about his guide dog and how important the guide dog is to his life. They learnt more about how guide dogs are trained, and decided to raise money to train a guide dog puppy for a local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Frutiger LT Ligh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Frutiger LT Light"/>
                <a:ea typeface="Aptos" panose="020B0004020202020204" pitchFamily="34" charset="0"/>
                <a:cs typeface="Times New Roman" panose="02020603050405020304" pitchFamily="18" charset="0"/>
              </a:rPr>
              <a:t>Cross-curricular + Process – Children ran all aspects of the bake sale, from making the biscuits (learning about ingredients, weighing and measuring), to setting prices and handling money/ giving change, designing marketing materials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Frutiger LT Ligh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Frutiger LT Light"/>
                <a:ea typeface="Aptos" panose="020B0004020202020204" pitchFamily="34" charset="0"/>
                <a:cs typeface="Times New Roman" panose="02020603050405020304" pitchFamily="18" charset="0"/>
              </a:rPr>
              <a:t>Relevant – They deeply explored one of the key themes in the painting, and could better relate to the characters</a:t>
            </a: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58CF2AC4-8D82-4A6E-A12F-4D6BEF864E0E}" type="slidenum">
              <a:rPr lang="en-GB" smtClean="0"/>
              <a:t>24</a:t>
            </a:fld>
            <a:endParaRPr lang="en-GB"/>
          </a:p>
        </p:txBody>
      </p:sp>
    </p:spTree>
    <p:extLst>
      <p:ext uri="{BB962C8B-B14F-4D97-AF65-F5344CB8AC3E}">
        <p14:creationId xmlns:p14="http://schemas.microsoft.com/office/powerpoint/2010/main" val="1584059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TOP project could also be a written response.</a:t>
            </a:r>
          </a:p>
          <a:p>
            <a:endParaRPr lang="en-GB" dirty="0"/>
          </a:p>
          <a:p>
            <a:r>
              <a:rPr lang="en-GB" dirty="0"/>
              <a:t>Child-led – Children thought that the tiger looked scared, and wondered if this was because it didn’t like the rain! </a:t>
            </a:r>
          </a:p>
          <a:p>
            <a:endParaRPr lang="en-GB" dirty="0"/>
          </a:p>
          <a:p>
            <a:r>
              <a:rPr lang="en-GB" dirty="0"/>
              <a:t>Cross-Curricular – Children collaboratively wrote a story about the tiger who didn’t like the rain. On each page, the tiger visited a different set of animals to see how they hide from the rain – e.g. the monkeys said to climb a tree, the boar said to hide in a cave. Ultimately the tiger saw a group of tourists with umbrellas and decided to make its own umbrella using large leaves from the jungle. Children thought carefully about how to structure the story (literacy) and learnt about different habitats of animals (science). </a:t>
            </a:r>
          </a:p>
          <a:p>
            <a:endParaRPr lang="en-GB" dirty="0"/>
          </a:p>
          <a:p>
            <a:r>
              <a:rPr lang="en-GB" dirty="0"/>
              <a:t>Process – Used a variety of new processes on each page – from sketching, to collage, marbling, weaving etc. </a:t>
            </a:r>
          </a:p>
          <a:p>
            <a:endParaRPr lang="en-GB" dirty="0"/>
          </a:p>
          <a:p>
            <a:r>
              <a:rPr lang="en-GB" dirty="0"/>
              <a:t>Relevant – Looked carefully at the painting, thought about how the tiger might be feeling and noticed the rain. Story all closely based around what they could see in the painting. Helped them to understand what the key character (the tiger!) might be feeling </a:t>
            </a:r>
            <a:r>
              <a:rPr lang="en-GB"/>
              <a:t>and experiencing.</a:t>
            </a:r>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27</a:t>
            </a:fld>
            <a:endParaRPr lang="en-GB"/>
          </a:p>
        </p:txBody>
      </p:sp>
    </p:spTree>
    <p:extLst>
      <p:ext uri="{BB962C8B-B14F-4D97-AF65-F5344CB8AC3E}">
        <p14:creationId xmlns:p14="http://schemas.microsoft.com/office/powerpoint/2010/main" val="983799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8CF2AC4-8D82-4A6E-A12F-4D6BEF864E0E}" type="slidenum">
              <a:rPr lang="en-GB" smtClean="0"/>
              <a:t>28</a:t>
            </a:fld>
            <a:endParaRPr lang="en-GB"/>
          </a:p>
        </p:txBody>
      </p:sp>
    </p:spTree>
    <p:extLst>
      <p:ext uri="{BB962C8B-B14F-4D97-AF65-F5344CB8AC3E}">
        <p14:creationId xmlns:p14="http://schemas.microsoft.com/office/powerpoint/2010/main" val="1866317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93FAA-69AE-3683-83B0-5FB04FEEF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D286E-E986-80EA-9685-CBC67F7E27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FBD475-2AA0-926F-DEEE-7B2C3E8946A0}"/>
              </a:ext>
            </a:extLst>
          </p:cNvPr>
          <p:cNvSpPr>
            <a:spLocks noGrp="1"/>
          </p:cNvSpPr>
          <p:nvPr>
            <p:ph type="body" idx="1"/>
          </p:nvPr>
        </p:nvSpPr>
        <p:spPr/>
        <p:txBody>
          <a:bodyPr/>
          <a:lstStyle/>
          <a:p>
            <a:r>
              <a:rPr lang="en-GB" dirty="0">
                <a:ea typeface="Calibri"/>
                <a:cs typeface="Calibri"/>
              </a:rPr>
              <a:t>Example questions.</a:t>
            </a:r>
          </a:p>
          <a:p>
            <a:endParaRPr lang="en-GB" dirty="0">
              <a:ea typeface="Calibri"/>
              <a:cs typeface="Calibri"/>
            </a:endParaRPr>
          </a:p>
          <a:p>
            <a:r>
              <a:rPr lang="en-GB" dirty="0">
                <a:ea typeface="Calibri"/>
                <a:cs typeface="Calibri"/>
              </a:rPr>
              <a:t>How do we decide which questions might more interesting to pursue? A quick vote might show you which is most popular but what if that's a surface level reaction? What if a large number were interested in another question too, do we ignore that? How could we incorporate it? What ideas do you have, or have experience of?</a:t>
            </a:r>
          </a:p>
        </p:txBody>
      </p:sp>
      <p:sp>
        <p:nvSpPr>
          <p:cNvPr id="4" name="Slide Number Placeholder 3">
            <a:extLst>
              <a:ext uri="{FF2B5EF4-FFF2-40B4-BE49-F238E27FC236}">
                <a16:creationId xmlns:a16="http://schemas.microsoft.com/office/drawing/2014/main" id="{D8393491-3559-D990-4B48-E0CB8CC5B427}"/>
              </a:ext>
            </a:extLst>
          </p:cNvPr>
          <p:cNvSpPr>
            <a:spLocks noGrp="1"/>
          </p:cNvSpPr>
          <p:nvPr>
            <p:ph type="sldNum" sz="quarter" idx="5"/>
          </p:nvPr>
        </p:nvSpPr>
        <p:spPr/>
        <p:txBody>
          <a:bodyPr/>
          <a:lstStyle/>
          <a:p>
            <a:fld id="{58CF2AC4-8D82-4A6E-A12F-4D6BEF864E0E}" type="slidenum">
              <a:rPr lang="en-GB" smtClean="0"/>
              <a:t>3</a:t>
            </a:fld>
            <a:endParaRPr lang="en-GB"/>
          </a:p>
        </p:txBody>
      </p:sp>
    </p:spTree>
    <p:extLst>
      <p:ext uri="{BB962C8B-B14F-4D97-AF65-F5344CB8AC3E}">
        <p14:creationId xmlns:p14="http://schemas.microsoft.com/office/powerpoint/2010/main" val="4089463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2A2F7-F3C4-E27A-0B92-D93551613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61026-8D3A-65FE-47DD-A89F3F57B5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863709-D6D2-E4DB-1613-4BCB8991AA8F}"/>
              </a:ext>
            </a:extLst>
          </p:cNvPr>
          <p:cNvSpPr>
            <a:spLocks noGrp="1"/>
          </p:cNvSpPr>
          <p:nvPr>
            <p:ph type="body" idx="1"/>
          </p:nvPr>
        </p:nvSpPr>
        <p:spPr/>
        <p:txBody>
          <a:bodyPr/>
          <a:lstStyle/>
          <a:p>
            <a:endParaRPr lang="en-GB" dirty="0">
              <a:ea typeface="Calibri"/>
              <a:cs typeface="Calibri"/>
            </a:endParaRPr>
          </a:p>
          <a:p>
            <a:r>
              <a:rPr lang="en-GB" dirty="0">
                <a:ea typeface="Calibri"/>
                <a:cs typeface="Calibri"/>
              </a:rPr>
              <a:t>Could we use some of these oracy exercises to explore the previously generated questions </a:t>
            </a:r>
            <a:r>
              <a:rPr lang="en-GB" b="1" i="1" dirty="0">
                <a:ea typeface="Calibri"/>
                <a:cs typeface="Calibri"/>
              </a:rPr>
              <a:t>before </a:t>
            </a:r>
            <a:r>
              <a:rPr lang="en-GB" dirty="0">
                <a:ea typeface="Calibri"/>
                <a:cs typeface="Calibri"/>
              </a:rPr>
              <a:t>we actually focus on one we'd like to pursue?</a:t>
            </a:r>
          </a:p>
          <a:p>
            <a:endParaRPr lang="en-GB"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Calibri"/>
                <a:cs typeface="Calibri"/>
              </a:rPr>
              <a:t>You might find some of these activities to be more helpful than others when considering your class. Let's give it a go and reflect on how we feel about each one. </a:t>
            </a:r>
          </a:p>
          <a:p>
            <a:endParaRPr lang="en-GB" dirty="0">
              <a:ea typeface="Calibri"/>
              <a:cs typeface="Calibri"/>
            </a:endParaRPr>
          </a:p>
          <a:p>
            <a:r>
              <a:rPr lang="en-GB" dirty="0">
                <a:ea typeface="Calibri"/>
                <a:cs typeface="Calibri"/>
              </a:rPr>
              <a:t>Revisit the questions to narrow down a couple that would be more interesting to pursue. Why do you find them more interesting? How do we recognise a question that has depth to it? How do we persuade others to see it in the same way we do? We can only do this by initially looking at all of the questions.</a:t>
            </a:r>
          </a:p>
          <a:p>
            <a:endParaRPr lang="en-GB" dirty="0">
              <a:ea typeface="Calibri"/>
              <a:cs typeface="Calibri"/>
            </a:endParaRPr>
          </a:p>
        </p:txBody>
      </p:sp>
      <p:sp>
        <p:nvSpPr>
          <p:cNvPr id="4" name="Slide Number Placeholder 3">
            <a:extLst>
              <a:ext uri="{FF2B5EF4-FFF2-40B4-BE49-F238E27FC236}">
                <a16:creationId xmlns:a16="http://schemas.microsoft.com/office/drawing/2014/main" id="{32EF4E43-3AA9-96A0-9E2A-6E648F5104D7}"/>
              </a:ext>
            </a:extLst>
          </p:cNvPr>
          <p:cNvSpPr>
            <a:spLocks noGrp="1"/>
          </p:cNvSpPr>
          <p:nvPr>
            <p:ph type="sldNum" sz="quarter" idx="5"/>
          </p:nvPr>
        </p:nvSpPr>
        <p:spPr/>
        <p:txBody>
          <a:bodyPr/>
          <a:lstStyle/>
          <a:p>
            <a:fld id="{58CF2AC4-8D82-4A6E-A12F-4D6BEF864E0E}" type="slidenum">
              <a:rPr lang="en-GB" smtClean="0"/>
              <a:t>4</a:t>
            </a:fld>
            <a:endParaRPr lang="en-GB"/>
          </a:p>
        </p:txBody>
      </p:sp>
    </p:spTree>
    <p:extLst>
      <p:ext uri="{BB962C8B-B14F-4D97-AF65-F5344CB8AC3E}">
        <p14:creationId xmlns:p14="http://schemas.microsoft.com/office/powerpoint/2010/main" val="3741211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1BA4A-4C2F-8263-E370-F216C1831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84674A-FC94-F49B-8863-CBCEB6881A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C3D3A4-1CE0-D106-8FD0-7F4608AC43B6}"/>
              </a:ext>
            </a:extLst>
          </p:cNvPr>
          <p:cNvSpPr>
            <a:spLocks noGrp="1"/>
          </p:cNvSpPr>
          <p:nvPr>
            <p:ph type="body" idx="1"/>
          </p:nvPr>
        </p:nvSpPr>
        <p:spPr/>
        <p:txBody>
          <a:bodyPr/>
          <a:lstStyle/>
          <a:p>
            <a:r>
              <a:rPr lang="en-GB" sz="1200" u="sng" kern="1200" dirty="0">
                <a:solidFill>
                  <a:schemeClr val="tx1"/>
                </a:solidFill>
                <a:effectLst/>
                <a:latin typeface="+mn-lt"/>
                <a:ea typeface="+mn-ea"/>
                <a:cs typeface="+mn-cs"/>
              </a:rPr>
              <a:t>Hotseat</a:t>
            </a:r>
          </a:p>
          <a:p>
            <a:r>
              <a:rPr lang="en-GB" sz="1200" kern="1200" dirty="0">
                <a:solidFill>
                  <a:schemeClr val="tx1"/>
                </a:solidFill>
                <a:effectLst/>
                <a:latin typeface="+mn-lt"/>
                <a:ea typeface="+mn-ea"/>
                <a:cs typeface="+mn-cs"/>
              </a:rPr>
              <a:t>The teacher inhabits the role of the Muse in this painting so that they can answer the class’s questions in character. Draw these questions from the initial list – further questions may be generated through this activity which may be worth noting down.</a:t>
            </a:r>
          </a:p>
          <a:p>
            <a:r>
              <a:rPr lang="en-GB" sz="1200" kern="1200" dirty="0">
                <a:solidFill>
                  <a:schemeClr val="tx1"/>
                </a:solidFill>
                <a:effectLst/>
                <a:latin typeface="+mn-lt"/>
                <a:ea typeface="+mn-ea"/>
                <a:cs typeface="+mn-cs"/>
              </a:rPr>
              <a:t>The aim here is not to provide definitive answers to factual questions (although you could provide key info that you are a Muse and your purpose is to inspire others). Rather it is to continue to encourage the students’ creative exploration of the picture, using a character’s voice as an engagement tool. It is an extension of the third turn.</a:t>
            </a:r>
          </a:p>
          <a:p>
            <a:r>
              <a:rPr lang="en-GB" sz="1200" kern="1200" dirty="0">
                <a:solidFill>
                  <a:schemeClr val="tx1"/>
                </a:solidFill>
                <a:effectLst/>
                <a:latin typeface="+mn-lt"/>
                <a:ea typeface="+mn-ea"/>
                <a:cs typeface="+mn-cs"/>
              </a:rPr>
              <a:t>Example exchanges:</a:t>
            </a:r>
          </a:p>
          <a:p>
            <a:r>
              <a:rPr lang="en-GB" sz="1200" kern="1200" dirty="0">
                <a:solidFill>
                  <a:schemeClr val="tx1"/>
                </a:solidFill>
                <a:effectLst/>
                <a:latin typeface="+mn-lt"/>
                <a:ea typeface="+mn-ea"/>
                <a:cs typeface="+mn-cs"/>
              </a:rPr>
              <a:t>Student: “Who are you?”</a:t>
            </a:r>
          </a:p>
          <a:p>
            <a:r>
              <a:rPr lang="en-GB" sz="1200" kern="1200" dirty="0">
                <a:solidFill>
                  <a:schemeClr val="tx1"/>
                </a:solidFill>
                <a:effectLst/>
                <a:latin typeface="+mn-lt"/>
                <a:ea typeface="+mn-ea"/>
                <a:cs typeface="+mn-cs"/>
              </a:rPr>
              <a:t>Teacher (in role): “Look upon me, my clothes, my throne… Have you ever seen such fine fabric? Such elaborate carvings? What sort of person do you think I might be?“</a:t>
            </a:r>
          </a:p>
          <a:p>
            <a:r>
              <a:rPr lang="en-GB" sz="1200" kern="1200" dirty="0">
                <a:solidFill>
                  <a:schemeClr val="tx1"/>
                </a:solidFill>
                <a:effectLst/>
                <a:latin typeface="+mn-lt"/>
                <a:ea typeface="+mn-ea"/>
                <a:cs typeface="+mn-cs"/>
              </a:rPr>
              <a:t>Student: “Why do you have such strange fish-things on your chair?”</a:t>
            </a:r>
          </a:p>
          <a:p>
            <a:r>
              <a:rPr lang="en-GB" sz="1200" kern="1200" dirty="0">
                <a:solidFill>
                  <a:schemeClr val="tx1"/>
                </a:solidFill>
                <a:effectLst/>
                <a:latin typeface="+mn-lt"/>
                <a:ea typeface="+mn-ea"/>
                <a:cs typeface="+mn-cs"/>
              </a:rPr>
              <a:t>Teacher (in role): “You think them strange? I would think you’ve never seen a throne as fine as this. Have you ever seen anything similar? If you were as important as I am, what would decorate your throne?</a:t>
            </a:r>
          </a:p>
          <a:p>
            <a:r>
              <a:rPr lang="en-GB" sz="1200" kern="1200" dirty="0">
                <a:solidFill>
                  <a:schemeClr val="tx1"/>
                </a:solidFill>
                <a:effectLst/>
                <a:latin typeface="+mn-lt"/>
                <a:ea typeface="+mn-ea"/>
                <a:cs typeface="+mn-cs"/>
              </a:rPr>
              <a:t>Gallery educator to model these exchanges, responding to teacher’s questions either spoken or written in the chat box.</a:t>
            </a:r>
          </a:p>
          <a:p>
            <a:r>
              <a:rPr lang="en-GB" sz="1200" kern="1200" dirty="0">
                <a:solidFill>
                  <a:schemeClr val="tx1"/>
                </a:solidFill>
                <a:effectLst/>
                <a:latin typeface="+mn-lt"/>
                <a:ea typeface="+mn-ea"/>
                <a:cs typeface="+mn-cs"/>
              </a:rPr>
              <a:t>Reflect on this activity – would you use this with your class? How might it be useful? What concerns might you have? Has it made any of the questions seem more or less interesting to explore?</a:t>
            </a:r>
          </a:p>
        </p:txBody>
      </p:sp>
      <p:sp>
        <p:nvSpPr>
          <p:cNvPr id="4" name="Slide Number Placeholder 3">
            <a:extLst>
              <a:ext uri="{FF2B5EF4-FFF2-40B4-BE49-F238E27FC236}">
                <a16:creationId xmlns:a16="http://schemas.microsoft.com/office/drawing/2014/main" id="{CB83B70F-83D6-A95F-B8DD-207C931D7FF3}"/>
              </a:ext>
            </a:extLst>
          </p:cNvPr>
          <p:cNvSpPr>
            <a:spLocks noGrp="1"/>
          </p:cNvSpPr>
          <p:nvPr>
            <p:ph type="sldNum" sz="quarter" idx="5"/>
          </p:nvPr>
        </p:nvSpPr>
        <p:spPr/>
        <p:txBody>
          <a:bodyPr/>
          <a:lstStyle/>
          <a:p>
            <a:fld id="{58CF2AC4-8D82-4A6E-A12F-4D6BEF864E0E}" type="slidenum">
              <a:rPr lang="en-GB" smtClean="0"/>
              <a:t>5</a:t>
            </a:fld>
            <a:endParaRPr lang="en-GB"/>
          </a:p>
        </p:txBody>
      </p:sp>
    </p:spTree>
    <p:extLst>
      <p:ext uri="{BB962C8B-B14F-4D97-AF65-F5344CB8AC3E}">
        <p14:creationId xmlns:p14="http://schemas.microsoft.com/office/powerpoint/2010/main" val="723689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745D5-2E25-85DA-E5A7-4EDDE67C2D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E35FE-E153-E7AA-9260-1292D6A4F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7DD146-66CE-7FB8-DFF5-71EECB77F6B5}"/>
              </a:ext>
            </a:extLst>
          </p:cNvPr>
          <p:cNvSpPr>
            <a:spLocks noGrp="1"/>
          </p:cNvSpPr>
          <p:nvPr>
            <p:ph type="body" idx="1"/>
          </p:nvPr>
        </p:nvSpPr>
        <p:spPr/>
        <p:txBody>
          <a:bodyPr/>
          <a:lstStyle/>
          <a:p>
            <a:r>
              <a:rPr lang="en-GB" sz="1200" i="1" u="sng" kern="1200" dirty="0">
                <a:solidFill>
                  <a:schemeClr val="tx1"/>
                </a:solidFill>
                <a:effectLst/>
                <a:latin typeface="+mn-lt"/>
                <a:ea typeface="+mn-ea"/>
                <a:cs typeface="+mn-cs"/>
              </a:rPr>
              <a:t>Let’s say…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have been exploring this painting from the outside. How can we help children explore it from within? “Let’s say” activities encourage students to use what they’ve already gathered from their questioning to imagine the world of the painting and their place within it.</a:t>
            </a:r>
          </a:p>
          <a:p>
            <a:r>
              <a:rPr lang="en-GB" sz="1200" kern="1200" dirty="0">
                <a:solidFill>
                  <a:schemeClr val="tx1"/>
                </a:solidFill>
                <a:effectLst/>
                <a:latin typeface="+mn-lt"/>
                <a:ea typeface="+mn-ea"/>
                <a:cs typeface="+mn-cs"/>
              </a:rPr>
              <a:t>It needs some structuring though. Consider the classic story structure of people – place – problem to help you plan the activity.</a:t>
            </a:r>
          </a:p>
          <a:p>
            <a:pPr lvl="0"/>
            <a:r>
              <a:rPr lang="en-GB" sz="1200" kern="1200" dirty="0">
                <a:solidFill>
                  <a:schemeClr val="tx1"/>
                </a:solidFill>
                <a:effectLst/>
                <a:latin typeface="+mn-lt"/>
                <a:ea typeface="+mn-ea"/>
                <a:cs typeface="+mn-cs"/>
              </a:rPr>
              <a:t>Look at the details of the person in the cave and the one on the horse. Imagine you are a person in this painting (other than the Muse). You live a long time ago, hundreds of years in the past. What things do you not have that you do have today? </a:t>
            </a:r>
          </a:p>
          <a:p>
            <a:pPr lvl="0"/>
            <a:r>
              <a:rPr lang="en-GB" sz="1200" kern="1200" dirty="0">
                <a:solidFill>
                  <a:schemeClr val="tx1"/>
                </a:solidFill>
                <a:effectLst/>
                <a:latin typeface="+mn-lt"/>
                <a:ea typeface="+mn-ea"/>
                <a:cs typeface="+mn-cs"/>
              </a:rPr>
              <a:t>What is your job? Do the actions of your job. What do you like about your job? What don’t you like?</a:t>
            </a:r>
          </a:p>
          <a:p>
            <a:pPr lvl="0"/>
            <a:r>
              <a:rPr lang="en-GB" sz="1200" kern="1200" dirty="0">
                <a:solidFill>
                  <a:schemeClr val="tx1"/>
                </a:solidFill>
                <a:effectLst/>
                <a:latin typeface="+mn-lt"/>
                <a:ea typeface="+mn-ea"/>
                <a:cs typeface="+mn-cs"/>
              </a:rPr>
              <a:t>What sort of place do you live in? How do you feel about living there?</a:t>
            </a:r>
          </a:p>
          <a:p>
            <a:pPr lvl="0"/>
            <a:r>
              <a:rPr lang="en-GB" sz="1200" kern="1200" dirty="0">
                <a:solidFill>
                  <a:schemeClr val="tx1"/>
                </a:solidFill>
                <a:effectLst/>
                <a:latin typeface="+mn-lt"/>
                <a:ea typeface="+mn-ea"/>
                <a:cs typeface="+mn-cs"/>
              </a:rPr>
              <a:t>One day you look out to see this enormous golden throne with elaborate decorations. On it sits a woman who doesn’t look like anyone you’ve ever seen before. You feel a little frightened when you look at her – why might that be? You also feel a little awestruck and excited – why might that be?</a:t>
            </a:r>
          </a:p>
          <a:p>
            <a:pPr lvl="0"/>
            <a:r>
              <a:rPr lang="en-GB" sz="1200" kern="1200" dirty="0">
                <a:solidFill>
                  <a:schemeClr val="tx1"/>
                </a:solidFill>
                <a:effectLst/>
                <a:latin typeface="+mn-lt"/>
                <a:ea typeface="+mn-ea"/>
                <a:cs typeface="+mn-cs"/>
              </a:rPr>
              <a:t>The woman turns to look at you. Her piercing stare gazes deep within you. Then, in a voice unlike any you’ve ever heard, she says, “I am a great and mighty Muse. I inspire people to create great things. I offer you my gift of inspiration.” A strange and wonderful feeling flows through you – you suddenly feel compelled to make or do something that will make the place you live better. What might it be?</a:t>
            </a:r>
          </a:p>
          <a:p>
            <a:r>
              <a:rPr lang="en-GB" sz="1200" kern="1200" dirty="0">
                <a:solidFill>
                  <a:schemeClr val="tx1"/>
                </a:solidFill>
                <a:effectLst/>
                <a:latin typeface="+mn-lt"/>
                <a:ea typeface="+mn-ea"/>
                <a:cs typeface="+mn-cs"/>
              </a:rPr>
              <a:t>Reflect on this activity – would you use this with your class? How might it be useful? What concerns might you have? Has it made any of the questions seem more or less interesting to explore?</a:t>
            </a:r>
          </a:p>
          <a:p>
            <a:endParaRPr lang="en-GB" dirty="0">
              <a:ea typeface="Calibri"/>
              <a:cs typeface="Calibri"/>
            </a:endParaRPr>
          </a:p>
        </p:txBody>
      </p:sp>
      <p:sp>
        <p:nvSpPr>
          <p:cNvPr id="4" name="Slide Number Placeholder 3">
            <a:extLst>
              <a:ext uri="{FF2B5EF4-FFF2-40B4-BE49-F238E27FC236}">
                <a16:creationId xmlns:a16="http://schemas.microsoft.com/office/drawing/2014/main" id="{6A002F21-70FA-7B48-12F0-ED5532E67103}"/>
              </a:ext>
            </a:extLst>
          </p:cNvPr>
          <p:cNvSpPr>
            <a:spLocks noGrp="1"/>
          </p:cNvSpPr>
          <p:nvPr>
            <p:ph type="sldNum" sz="quarter" idx="5"/>
          </p:nvPr>
        </p:nvSpPr>
        <p:spPr/>
        <p:txBody>
          <a:bodyPr/>
          <a:lstStyle/>
          <a:p>
            <a:fld id="{58CF2AC4-8D82-4A6E-A12F-4D6BEF864E0E}" type="slidenum">
              <a:rPr lang="en-GB" smtClean="0"/>
              <a:t>6</a:t>
            </a:fld>
            <a:endParaRPr lang="en-GB"/>
          </a:p>
        </p:txBody>
      </p:sp>
    </p:spTree>
    <p:extLst>
      <p:ext uri="{BB962C8B-B14F-4D97-AF65-F5344CB8AC3E}">
        <p14:creationId xmlns:p14="http://schemas.microsoft.com/office/powerpoint/2010/main" val="2532630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What is your job? Do the actions of your job. What do you like about your job? What don’t you like?</a:t>
            </a:r>
          </a:p>
          <a:p>
            <a:pPr lvl="0"/>
            <a:r>
              <a:rPr lang="en-GB" sz="1200" kern="1200" dirty="0">
                <a:solidFill>
                  <a:schemeClr val="tx1"/>
                </a:solidFill>
                <a:effectLst/>
                <a:latin typeface="+mn-lt"/>
                <a:ea typeface="+mn-ea"/>
                <a:cs typeface="+mn-cs"/>
              </a:rPr>
              <a:t>What sort of place do you live in? </a:t>
            </a:r>
            <a:r>
              <a:rPr lang="en-GB" sz="1200" kern="1200">
                <a:solidFill>
                  <a:schemeClr val="tx1"/>
                </a:solidFill>
                <a:effectLst/>
                <a:latin typeface="+mn-lt"/>
                <a:ea typeface="+mn-ea"/>
                <a:cs typeface="+mn-cs"/>
              </a:rPr>
              <a:t>How do you feel about living there?</a:t>
            </a:r>
          </a:p>
          <a:p>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7</a:t>
            </a:fld>
            <a:endParaRPr lang="en-GB" dirty="0"/>
          </a:p>
        </p:txBody>
      </p:sp>
    </p:spTree>
    <p:extLst>
      <p:ext uri="{BB962C8B-B14F-4D97-AF65-F5344CB8AC3E}">
        <p14:creationId xmlns:p14="http://schemas.microsoft.com/office/powerpoint/2010/main" val="1082913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C79EF-84BB-5841-692C-30F86FE120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7C3D2A-87ED-2C9E-0D98-5D08314FF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3625E-BB16-CCB5-977F-DF068F3F5C53}"/>
              </a:ext>
            </a:extLst>
          </p:cNvPr>
          <p:cNvSpPr>
            <a:spLocks noGrp="1"/>
          </p:cNvSpPr>
          <p:nvPr>
            <p:ph type="body" idx="1"/>
          </p:nvPr>
        </p:nvSpPr>
        <p:spPr/>
        <p:txBody>
          <a:bodyPr/>
          <a:lstStyle/>
          <a:p>
            <a:r>
              <a:rPr lang="en-GB">
                <a:ea typeface="Calibri"/>
                <a:cs typeface="Calibri"/>
              </a:rPr>
              <a:t>Revisit questions to discuss-Which techniques can we use to model this? </a:t>
            </a:r>
            <a:endParaRPr lang="en-US"/>
          </a:p>
        </p:txBody>
      </p:sp>
      <p:sp>
        <p:nvSpPr>
          <p:cNvPr id="4" name="Slide Number Placeholder 3">
            <a:extLst>
              <a:ext uri="{FF2B5EF4-FFF2-40B4-BE49-F238E27FC236}">
                <a16:creationId xmlns:a16="http://schemas.microsoft.com/office/drawing/2014/main" id="{9AC6DC01-DFC5-9913-4240-864D178357B7}"/>
              </a:ext>
            </a:extLst>
          </p:cNvPr>
          <p:cNvSpPr>
            <a:spLocks noGrp="1"/>
          </p:cNvSpPr>
          <p:nvPr>
            <p:ph type="sldNum" sz="quarter" idx="5"/>
          </p:nvPr>
        </p:nvSpPr>
        <p:spPr/>
        <p:txBody>
          <a:bodyPr/>
          <a:lstStyle/>
          <a:p>
            <a:fld id="{58CF2AC4-8D82-4A6E-A12F-4D6BEF864E0E}" type="slidenum">
              <a:rPr lang="en-GB" smtClean="0"/>
              <a:t>8</a:t>
            </a:fld>
            <a:endParaRPr lang="en-GB"/>
          </a:p>
        </p:txBody>
      </p:sp>
    </p:spTree>
    <p:extLst>
      <p:ext uri="{BB962C8B-B14F-4D97-AF65-F5344CB8AC3E}">
        <p14:creationId xmlns:p14="http://schemas.microsoft.com/office/powerpoint/2010/main" val="2895282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9009F-84B1-3138-F7B6-DA52EF077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A1DB38-0E37-C6D7-E0CD-110840DEC1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9196E-C35D-9FDE-F74C-3AABC4EA04D2}"/>
              </a:ext>
            </a:extLst>
          </p:cNvPr>
          <p:cNvSpPr>
            <a:spLocks noGrp="1"/>
          </p:cNvSpPr>
          <p:nvPr>
            <p:ph type="body" idx="1"/>
          </p:nvPr>
        </p:nvSpPr>
        <p:spPr/>
        <p:txBody>
          <a:bodyPr/>
          <a:lstStyle/>
          <a:p>
            <a:r>
              <a:rPr lang="en-GB" dirty="0">
                <a:ea typeface="Calibri"/>
                <a:cs typeface="Calibri"/>
              </a:rPr>
              <a:t>Just one question? How do we value students who wanted to explore other questions? Can their opinions inform the direction your project takes? How to involve non-verbal and less vocal students, and nursery/reception? Could different stations be set up to explore different sections of the painting (the chair, the clothes, the dolphins, the woman) and you observe how the children interact with them and where they are drawn to.</a:t>
            </a:r>
            <a:endParaRPr lang="en-GB" dirty="0"/>
          </a:p>
        </p:txBody>
      </p:sp>
      <p:sp>
        <p:nvSpPr>
          <p:cNvPr id="4" name="Slide Number Placeholder 3">
            <a:extLst>
              <a:ext uri="{FF2B5EF4-FFF2-40B4-BE49-F238E27FC236}">
                <a16:creationId xmlns:a16="http://schemas.microsoft.com/office/drawing/2014/main" id="{27921E8B-F3C4-3C2E-C2FC-C5FBFF1F1B30}"/>
              </a:ext>
            </a:extLst>
          </p:cNvPr>
          <p:cNvSpPr>
            <a:spLocks noGrp="1"/>
          </p:cNvSpPr>
          <p:nvPr>
            <p:ph type="sldNum" sz="quarter" idx="5"/>
          </p:nvPr>
        </p:nvSpPr>
        <p:spPr/>
        <p:txBody>
          <a:bodyPr/>
          <a:lstStyle/>
          <a:p>
            <a:fld id="{58CF2AC4-8D82-4A6E-A12F-4D6BEF864E0E}" type="slidenum">
              <a:rPr lang="en-GB" smtClean="0"/>
              <a:t>9</a:t>
            </a:fld>
            <a:endParaRPr lang="en-GB"/>
          </a:p>
        </p:txBody>
      </p:sp>
    </p:spTree>
    <p:extLst>
      <p:ext uri="{BB962C8B-B14F-4D97-AF65-F5344CB8AC3E}">
        <p14:creationId xmlns:p14="http://schemas.microsoft.com/office/powerpoint/2010/main" val="3963247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image_Van Gogh">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2C7CAC9-96D5-4F3C-92AD-E37B3BD8A5CC}"/>
              </a:ext>
            </a:extLst>
          </p:cNvPr>
          <p:cNvSpPr>
            <a:spLocks noGrp="1"/>
          </p:cNvSpPr>
          <p:nvPr>
            <p:ph type="title" hasCustomPrompt="1"/>
          </p:nvPr>
        </p:nvSpPr>
        <p:spPr>
          <a:xfrm>
            <a:off x="1078718" y="2409232"/>
            <a:ext cx="10057842" cy="780891"/>
          </a:xfrm>
          <a:prstGeom prst="rect">
            <a:avLst/>
          </a:prstGeom>
        </p:spPr>
        <p:txBody>
          <a:bodyPr vert="horz" lIns="0" tIns="0" rIns="91440" bIns="45720" rtlCol="0" anchor="t" anchorCtr="0">
            <a:noAutofit/>
          </a:bodyPr>
          <a:lstStyle>
            <a:lvl1pPr>
              <a:defRPr sz="4600" spc="10" baseline="0">
                <a:solidFill>
                  <a:srgbClr val="FFF155"/>
                </a:solidFill>
                <a:latin typeface="Frutiger LT Pro 45 Light" panose="020B0403030504020204" pitchFamily="34" charset="0"/>
              </a:defRPr>
            </a:lvl1pPr>
          </a:lstStyle>
          <a:p>
            <a:r>
              <a:rPr lang="en-US"/>
              <a:t>Presentation title</a:t>
            </a:r>
            <a:endParaRPr lang="en-GB"/>
          </a:p>
        </p:txBody>
      </p:sp>
      <p:sp>
        <p:nvSpPr>
          <p:cNvPr id="5" name="Text Placeholder 12">
            <a:extLst>
              <a:ext uri="{FF2B5EF4-FFF2-40B4-BE49-F238E27FC236}">
                <a16:creationId xmlns:a16="http://schemas.microsoft.com/office/drawing/2014/main" id="{FF678C25-B96F-4917-B108-45F56941CD42}"/>
              </a:ext>
            </a:extLst>
          </p:cNvPr>
          <p:cNvSpPr>
            <a:spLocks noGrp="1"/>
          </p:cNvSpPr>
          <p:nvPr>
            <p:ph type="body" sz="quarter" idx="10" hasCustomPrompt="1"/>
          </p:nvPr>
        </p:nvSpPr>
        <p:spPr>
          <a:xfrm>
            <a:off x="1078718" y="3292274"/>
            <a:ext cx="10057842" cy="654871"/>
          </a:xfrm>
          <a:prstGeom prst="rect">
            <a:avLst/>
          </a:prstGeom>
        </p:spPr>
        <p:txBody>
          <a:bodyPr lIns="0" tIns="0"/>
          <a:lstStyle>
            <a:lvl1pPr marL="0" indent="0">
              <a:buNone/>
              <a:defRPr sz="20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Add the date or other text here</a:t>
            </a:r>
          </a:p>
        </p:txBody>
      </p:sp>
    </p:spTree>
    <p:extLst>
      <p:ext uri="{BB962C8B-B14F-4D97-AF65-F5344CB8AC3E}">
        <p14:creationId xmlns:p14="http://schemas.microsoft.com/office/powerpoint/2010/main" val="2127305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532026A-CAE9-470C-851E-9090E2DC888F}"/>
              </a:ext>
            </a:extLst>
          </p:cNvPr>
          <p:cNvSpPr>
            <a:spLocks noGrp="1"/>
          </p:cNvSpPr>
          <p:nvPr>
            <p:ph type="title" hasCustomPrompt="1"/>
          </p:nvPr>
        </p:nvSpPr>
        <p:spPr>
          <a:xfrm>
            <a:off x="1078718" y="576000"/>
            <a:ext cx="10057842" cy="563755"/>
          </a:xfrm>
          <a:prstGeom prst="rect">
            <a:avLst/>
          </a:prstGeom>
        </p:spPr>
        <p:txBody>
          <a:bodyPr vert="horz" lIns="0" tIns="0" rIns="91440" bIns="45720" rtlCol="0" anchor="t" anchorCtr="0">
            <a:noAutofit/>
          </a:bodyPr>
          <a:lstStyle>
            <a:lvl1pPr>
              <a:defRPr sz="2800" spc="10" baseline="0">
                <a:solidFill>
                  <a:srgbClr val="FFF155"/>
                </a:solidFill>
                <a:latin typeface="+mj-lt"/>
              </a:defRPr>
            </a:lvl1pPr>
          </a:lstStyle>
          <a:p>
            <a:r>
              <a:rPr lang="en-US"/>
              <a:t>Chart slide</a:t>
            </a:r>
            <a:endParaRPr lang="en-GB"/>
          </a:p>
        </p:txBody>
      </p:sp>
      <p:sp>
        <p:nvSpPr>
          <p:cNvPr id="11" name="Content Placeholder 9">
            <a:extLst>
              <a:ext uri="{FF2B5EF4-FFF2-40B4-BE49-F238E27FC236}">
                <a16:creationId xmlns:a16="http://schemas.microsoft.com/office/drawing/2014/main" id="{79A490DE-2EA0-4153-B8C7-4B61AFD546EA}"/>
              </a:ext>
            </a:extLst>
          </p:cNvPr>
          <p:cNvSpPr>
            <a:spLocks noGrp="1"/>
          </p:cNvSpPr>
          <p:nvPr>
            <p:ph sz="quarter" idx="13" hasCustomPrompt="1"/>
          </p:nvPr>
        </p:nvSpPr>
        <p:spPr>
          <a:xfrm>
            <a:off x="1079500" y="1980000"/>
            <a:ext cx="10057060" cy="3772618"/>
          </a:xfrm>
          <a:prstGeom prst="rect">
            <a:avLst/>
          </a:prstGeom>
        </p:spPr>
        <p:txBody>
          <a:bodyPr l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image</a:t>
            </a:r>
          </a:p>
        </p:txBody>
      </p:sp>
    </p:spTree>
    <p:extLst>
      <p:ext uri="{BB962C8B-B14F-4D97-AF65-F5344CB8AC3E}">
        <p14:creationId xmlns:p14="http://schemas.microsoft.com/office/powerpoint/2010/main" val="3728189380"/>
      </p:ext>
    </p:extLst>
  </p:cSld>
  <p:clrMapOvr>
    <a:masterClrMapping/>
  </p:clrMapOvr>
  <p:extLst>
    <p:ext uri="{DCECCB84-F9BA-43D5-87BE-67443E8EF086}">
      <p15:sldGuideLst xmlns:p15="http://schemas.microsoft.com/office/powerpoint/2012/main">
        <p15:guide id="1" orient="horz" pos="3612"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chart slide ">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532026A-CAE9-470C-851E-9090E2DC888F}"/>
              </a:ext>
            </a:extLst>
          </p:cNvPr>
          <p:cNvSpPr>
            <a:spLocks noGrp="1"/>
          </p:cNvSpPr>
          <p:nvPr>
            <p:ph type="title" hasCustomPrompt="1"/>
          </p:nvPr>
        </p:nvSpPr>
        <p:spPr>
          <a:xfrm>
            <a:off x="1078718" y="734517"/>
            <a:ext cx="10057842" cy="563755"/>
          </a:xfrm>
          <a:prstGeom prst="rect">
            <a:avLst/>
          </a:prstGeom>
        </p:spPr>
        <p:txBody>
          <a:bodyPr vert="horz" lIns="0" tIns="0" rIns="91440" bIns="45720" rtlCol="0" anchor="t" anchorCtr="0">
            <a:noAutofit/>
          </a:bodyPr>
          <a:lstStyle>
            <a:lvl1pPr>
              <a:defRPr sz="2800" spc="10" baseline="0">
                <a:solidFill>
                  <a:srgbClr val="FFF155"/>
                </a:solidFill>
                <a:latin typeface="+mj-lt"/>
              </a:defRPr>
            </a:lvl1pPr>
          </a:lstStyle>
          <a:p>
            <a:r>
              <a:rPr lang="en-US"/>
              <a:t>Chart slide</a:t>
            </a:r>
            <a:endParaRPr lang="en-GB"/>
          </a:p>
        </p:txBody>
      </p:sp>
      <p:sp>
        <p:nvSpPr>
          <p:cNvPr id="11" name="Content Placeholder 9">
            <a:extLst>
              <a:ext uri="{FF2B5EF4-FFF2-40B4-BE49-F238E27FC236}">
                <a16:creationId xmlns:a16="http://schemas.microsoft.com/office/drawing/2014/main" id="{79A490DE-2EA0-4153-B8C7-4B61AFD546EA}"/>
              </a:ext>
            </a:extLst>
          </p:cNvPr>
          <p:cNvSpPr>
            <a:spLocks noGrp="1"/>
          </p:cNvSpPr>
          <p:nvPr>
            <p:ph sz="quarter" idx="13" hasCustomPrompt="1"/>
          </p:nvPr>
        </p:nvSpPr>
        <p:spPr>
          <a:xfrm>
            <a:off x="1079500" y="1577975"/>
            <a:ext cx="10057060" cy="4011266"/>
          </a:xfrm>
          <a:prstGeom prst="rect">
            <a:avLst/>
          </a:prstGeom>
        </p:spPr>
        <p:txBody>
          <a:bodyPr l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image</a:t>
            </a:r>
          </a:p>
        </p:txBody>
      </p:sp>
    </p:spTree>
    <p:extLst>
      <p:ext uri="{BB962C8B-B14F-4D97-AF65-F5344CB8AC3E}">
        <p14:creationId xmlns:p14="http://schemas.microsoft.com/office/powerpoint/2010/main" val="857081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with titl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C26F183-09FE-46E2-A04D-983362933A64}"/>
              </a:ext>
            </a:extLst>
          </p:cNvPr>
          <p:cNvSpPr>
            <a:spLocks noGrp="1"/>
          </p:cNvSpPr>
          <p:nvPr>
            <p:ph type="title" hasCustomPrompt="1"/>
          </p:nvPr>
        </p:nvSpPr>
        <p:spPr>
          <a:xfrm>
            <a:off x="1078718" y="576000"/>
            <a:ext cx="10057842" cy="563755"/>
          </a:xfrm>
          <a:prstGeom prst="rect">
            <a:avLst/>
          </a:prstGeom>
        </p:spPr>
        <p:txBody>
          <a:bodyPr vert="horz" lIns="0" tIns="0" rIns="91440" bIns="45720" rtlCol="0" anchor="t" anchorCtr="0">
            <a:noAutofit/>
          </a:bodyPr>
          <a:lstStyle>
            <a:lvl1pPr>
              <a:defRPr sz="2800" spc="10" baseline="0">
                <a:solidFill>
                  <a:srgbClr val="FFF155"/>
                </a:solidFill>
                <a:latin typeface="+mj-lt"/>
              </a:defRPr>
            </a:lvl1pPr>
          </a:lstStyle>
          <a:p>
            <a:r>
              <a:rPr lang="en-US"/>
              <a:t>Image slide with title</a:t>
            </a:r>
            <a:endParaRPr lang="en-GB"/>
          </a:p>
        </p:txBody>
      </p:sp>
      <p:sp>
        <p:nvSpPr>
          <p:cNvPr id="10" name="Content Placeholder 9">
            <a:extLst>
              <a:ext uri="{FF2B5EF4-FFF2-40B4-BE49-F238E27FC236}">
                <a16:creationId xmlns:a16="http://schemas.microsoft.com/office/drawing/2014/main" id="{A02CD700-33EF-4554-8114-4E09DC809A22}"/>
              </a:ext>
            </a:extLst>
          </p:cNvPr>
          <p:cNvSpPr>
            <a:spLocks noGrp="1"/>
          </p:cNvSpPr>
          <p:nvPr>
            <p:ph sz="quarter" idx="13" hasCustomPrompt="1"/>
          </p:nvPr>
        </p:nvSpPr>
        <p:spPr>
          <a:xfrm>
            <a:off x="1079500" y="1980000"/>
            <a:ext cx="5892800" cy="3471676"/>
          </a:xfrm>
          <a:prstGeom prst="rect">
            <a:avLst/>
          </a:prstGeom>
        </p:spPr>
        <p:txBody>
          <a:bodyPr l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image</a:t>
            </a:r>
          </a:p>
        </p:txBody>
      </p:sp>
      <p:sp>
        <p:nvSpPr>
          <p:cNvPr id="11" name="Text Placeholder 12">
            <a:extLst>
              <a:ext uri="{FF2B5EF4-FFF2-40B4-BE49-F238E27FC236}">
                <a16:creationId xmlns:a16="http://schemas.microsoft.com/office/drawing/2014/main" id="{B62661B7-AD4D-4BE2-82AC-FC1F0FB5DD16}"/>
              </a:ext>
            </a:extLst>
          </p:cNvPr>
          <p:cNvSpPr>
            <a:spLocks noGrp="1"/>
          </p:cNvSpPr>
          <p:nvPr>
            <p:ph type="body" sz="quarter" idx="10" hasCustomPrompt="1"/>
          </p:nvPr>
        </p:nvSpPr>
        <p:spPr>
          <a:xfrm>
            <a:off x="7536160" y="1980000"/>
            <a:ext cx="3600400" cy="3930651"/>
          </a:xfrm>
          <a:prstGeom prst="rect">
            <a:avLst/>
          </a:prstGeom>
        </p:spPr>
        <p:txBody>
          <a:bodyPr lIns="0" tIns="0">
            <a:noAutofit/>
          </a:bodyPr>
          <a:lstStyle>
            <a:lvl1pPr marL="0" indent="0">
              <a:lnSpc>
                <a:spcPts val="1900"/>
              </a:lnSpc>
              <a:buNone/>
              <a:defRPr sz="1400" spc="10" baseline="0">
                <a:solidFill>
                  <a:srgbClr val="555555"/>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Body text is 14pt Frutiger LT Pro 45 Light</a:t>
            </a:r>
            <a:br>
              <a:rPr lang="en-US"/>
            </a:br>
            <a:endParaRPr lang="en-US"/>
          </a:p>
        </p:txBody>
      </p:sp>
      <p:sp>
        <p:nvSpPr>
          <p:cNvPr id="12" name="Text Placeholder 15">
            <a:extLst>
              <a:ext uri="{FF2B5EF4-FFF2-40B4-BE49-F238E27FC236}">
                <a16:creationId xmlns:a16="http://schemas.microsoft.com/office/drawing/2014/main" id="{ACF3B7C7-0A2C-4C66-80FF-EC1FD0C64FA1}"/>
              </a:ext>
            </a:extLst>
          </p:cNvPr>
          <p:cNvSpPr>
            <a:spLocks noGrp="1"/>
          </p:cNvSpPr>
          <p:nvPr>
            <p:ph type="body" sz="quarter" idx="14" hasCustomPrompt="1"/>
          </p:nvPr>
        </p:nvSpPr>
        <p:spPr>
          <a:xfrm>
            <a:off x="1078718" y="5690961"/>
            <a:ext cx="5892800" cy="296037"/>
          </a:xfrm>
          <a:prstGeom prst="rect">
            <a:avLst/>
          </a:prstGeom>
        </p:spPr>
        <p:txBody>
          <a:bodyPr lIns="0" tIns="0">
            <a:noAutofit/>
          </a:bodyPr>
          <a:lstStyle>
            <a:lvl1pPr>
              <a:lnSpc>
                <a:spcPts val="1000"/>
              </a:lnSpc>
              <a:defRPr sz="900" spc="10" baseline="0">
                <a:solidFill>
                  <a:schemeClr val="tx1"/>
                </a:solidFill>
                <a:latin typeface="+mn-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Image caption 9pt Frutiger LT Pro 45 Light</a:t>
            </a:r>
          </a:p>
        </p:txBody>
      </p:sp>
    </p:spTree>
    <p:extLst>
      <p:ext uri="{BB962C8B-B14F-4D97-AF65-F5344CB8AC3E}">
        <p14:creationId xmlns:p14="http://schemas.microsoft.com/office/powerpoint/2010/main" val="1939830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ck Image slide with titl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C26F183-09FE-46E2-A04D-983362933A64}"/>
              </a:ext>
            </a:extLst>
          </p:cNvPr>
          <p:cNvSpPr>
            <a:spLocks noGrp="1"/>
          </p:cNvSpPr>
          <p:nvPr>
            <p:ph type="title" hasCustomPrompt="1"/>
          </p:nvPr>
        </p:nvSpPr>
        <p:spPr>
          <a:xfrm>
            <a:off x="1078718" y="734517"/>
            <a:ext cx="10057842" cy="563755"/>
          </a:xfrm>
          <a:prstGeom prst="rect">
            <a:avLst/>
          </a:prstGeom>
        </p:spPr>
        <p:txBody>
          <a:bodyPr vert="horz" lIns="0" tIns="0" rIns="91440" bIns="45720" rtlCol="0" anchor="t" anchorCtr="0">
            <a:noAutofit/>
          </a:bodyPr>
          <a:lstStyle>
            <a:lvl1pPr>
              <a:defRPr sz="2800" spc="10" baseline="0">
                <a:solidFill>
                  <a:srgbClr val="FFF155"/>
                </a:solidFill>
                <a:latin typeface="+mj-lt"/>
              </a:defRPr>
            </a:lvl1pPr>
          </a:lstStyle>
          <a:p>
            <a:r>
              <a:rPr lang="en-US"/>
              <a:t>Image slide with title</a:t>
            </a:r>
            <a:endParaRPr lang="en-GB"/>
          </a:p>
        </p:txBody>
      </p:sp>
      <p:sp>
        <p:nvSpPr>
          <p:cNvPr id="10" name="Content Placeholder 9">
            <a:extLst>
              <a:ext uri="{FF2B5EF4-FFF2-40B4-BE49-F238E27FC236}">
                <a16:creationId xmlns:a16="http://schemas.microsoft.com/office/drawing/2014/main" id="{A02CD700-33EF-4554-8114-4E09DC809A22}"/>
              </a:ext>
            </a:extLst>
          </p:cNvPr>
          <p:cNvSpPr>
            <a:spLocks noGrp="1"/>
          </p:cNvSpPr>
          <p:nvPr>
            <p:ph sz="quarter" idx="13" hasCustomPrompt="1"/>
          </p:nvPr>
        </p:nvSpPr>
        <p:spPr>
          <a:xfrm>
            <a:off x="1079500" y="1577975"/>
            <a:ext cx="5892800" cy="3930650"/>
          </a:xfrm>
          <a:prstGeom prst="rect">
            <a:avLst/>
          </a:prstGeom>
        </p:spPr>
        <p:txBody>
          <a:bodyPr l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image</a:t>
            </a:r>
          </a:p>
        </p:txBody>
      </p:sp>
      <p:sp>
        <p:nvSpPr>
          <p:cNvPr id="11" name="Text Placeholder 12">
            <a:extLst>
              <a:ext uri="{FF2B5EF4-FFF2-40B4-BE49-F238E27FC236}">
                <a16:creationId xmlns:a16="http://schemas.microsoft.com/office/drawing/2014/main" id="{B62661B7-AD4D-4BE2-82AC-FC1F0FB5DD16}"/>
              </a:ext>
            </a:extLst>
          </p:cNvPr>
          <p:cNvSpPr>
            <a:spLocks noGrp="1"/>
          </p:cNvSpPr>
          <p:nvPr>
            <p:ph type="body" sz="quarter" idx="10" hasCustomPrompt="1"/>
          </p:nvPr>
        </p:nvSpPr>
        <p:spPr>
          <a:xfrm>
            <a:off x="7536160" y="1577973"/>
            <a:ext cx="3600400" cy="3930651"/>
          </a:xfrm>
          <a:prstGeom prst="rect">
            <a:avLst/>
          </a:prstGeom>
        </p:spPr>
        <p:txBody>
          <a:bodyPr lIns="0" tIns="0">
            <a:noAutofit/>
          </a:bodyPr>
          <a:lstStyle>
            <a:lvl1pPr marL="0" indent="0">
              <a:lnSpc>
                <a:spcPts val="1900"/>
              </a:lnSpc>
              <a:buNone/>
              <a:defRPr sz="14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Body text is 14pt Frutiger LT Pro 45 Light</a:t>
            </a:r>
            <a:br>
              <a:rPr lang="en-US"/>
            </a:br>
            <a:endParaRPr lang="en-US"/>
          </a:p>
        </p:txBody>
      </p:sp>
      <p:sp>
        <p:nvSpPr>
          <p:cNvPr id="12" name="Text Placeholder 15">
            <a:extLst>
              <a:ext uri="{FF2B5EF4-FFF2-40B4-BE49-F238E27FC236}">
                <a16:creationId xmlns:a16="http://schemas.microsoft.com/office/drawing/2014/main" id="{ACF3B7C7-0A2C-4C66-80FF-EC1FD0C64FA1}"/>
              </a:ext>
            </a:extLst>
          </p:cNvPr>
          <p:cNvSpPr>
            <a:spLocks noGrp="1"/>
          </p:cNvSpPr>
          <p:nvPr>
            <p:ph type="body" sz="quarter" idx="14" hasCustomPrompt="1"/>
          </p:nvPr>
        </p:nvSpPr>
        <p:spPr>
          <a:xfrm>
            <a:off x="1078718" y="5690961"/>
            <a:ext cx="5892800" cy="296037"/>
          </a:xfrm>
          <a:prstGeom prst="rect">
            <a:avLst/>
          </a:prstGeom>
        </p:spPr>
        <p:txBody>
          <a:bodyPr lIns="0" tIns="0">
            <a:noAutofit/>
          </a:bodyPr>
          <a:lstStyle>
            <a:lvl1pPr>
              <a:lnSpc>
                <a:spcPts val="1000"/>
              </a:lnSpc>
              <a:defRPr sz="900" spc="10" baseline="0">
                <a:solidFill>
                  <a:schemeClr val="bg1"/>
                </a:solidFill>
                <a:latin typeface="+mn-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Image caption 9pt Frutiger LT Pro 45 Light</a:t>
            </a:r>
          </a:p>
        </p:txBody>
      </p:sp>
    </p:spTree>
    <p:extLst>
      <p:ext uri="{BB962C8B-B14F-4D97-AF65-F5344CB8AC3E}">
        <p14:creationId xmlns:p14="http://schemas.microsoft.com/office/powerpoint/2010/main" val="13036804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image slide with titl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A2C2CF87-0FA2-4E5A-A242-310F0CE3F068}"/>
              </a:ext>
            </a:extLst>
          </p:cNvPr>
          <p:cNvSpPr>
            <a:spLocks noGrp="1"/>
          </p:cNvSpPr>
          <p:nvPr>
            <p:ph type="title" hasCustomPrompt="1"/>
          </p:nvPr>
        </p:nvSpPr>
        <p:spPr>
          <a:xfrm>
            <a:off x="1078718" y="576000"/>
            <a:ext cx="10057842" cy="563755"/>
          </a:xfrm>
          <a:prstGeom prst="rect">
            <a:avLst/>
          </a:prstGeom>
        </p:spPr>
        <p:txBody>
          <a:bodyPr vert="horz" lIns="0" tIns="0" rIns="91440" bIns="45720" rtlCol="0" anchor="t" anchorCtr="0">
            <a:noAutofit/>
          </a:bodyPr>
          <a:lstStyle>
            <a:lvl1pPr>
              <a:defRPr sz="2800" spc="10" baseline="0">
                <a:solidFill>
                  <a:srgbClr val="FFF155"/>
                </a:solidFill>
                <a:latin typeface="+mj-lt"/>
              </a:defRPr>
            </a:lvl1pPr>
          </a:lstStyle>
          <a:p>
            <a:r>
              <a:rPr lang="en-US"/>
              <a:t>Multiple image slide with title</a:t>
            </a:r>
            <a:endParaRPr lang="en-GB"/>
          </a:p>
        </p:txBody>
      </p:sp>
      <p:sp>
        <p:nvSpPr>
          <p:cNvPr id="10" name="Content Placeholder 9">
            <a:extLst>
              <a:ext uri="{FF2B5EF4-FFF2-40B4-BE49-F238E27FC236}">
                <a16:creationId xmlns:a16="http://schemas.microsoft.com/office/drawing/2014/main" id="{A82E2159-57E0-4392-A87A-F92853A742CF}"/>
              </a:ext>
            </a:extLst>
          </p:cNvPr>
          <p:cNvSpPr>
            <a:spLocks noGrp="1"/>
          </p:cNvSpPr>
          <p:nvPr>
            <p:ph sz="quarter" idx="13" hasCustomPrompt="1"/>
          </p:nvPr>
        </p:nvSpPr>
        <p:spPr>
          <a:xfrm>
            <a:off x="1079500" y="1980000"/>
            <a:ext cx="2787420" cy="3588936"/>
          </a:xfrm>
          <a:prstGeom prst="rect">
            <a:avLst/>
          </a:prstGeom>
        </p:spPr>
        <p:txBody>
          <a:bodyPr lIns="0"/>
          <a:lstStyle>
            <a:lvl1pPr>
              <a:defRPr sz="1600"/>
            </a:lvl1pPr>
          </a:lstStyle>
          <a:p>
            <a:pPr lvl="0"/>
            <a:r>
              <a:rPr lang="en-GB"/>
              <a:t>Insert image</a:t>
            </a:r>
          </a:p>
        </p:txBody>
      </p:sp>
      <p:sp>
        <p:nvSpPr>
          <p:cNvPr id="11" name="Text Placeholder 12">
            <a:extLst>
              <a:ext uri="{FF2B5EF4-FFF2-40B4-BE49-F238E27FC236}">
                <a16:creationId xmlns:a16="http://schemas.microsoft.com/office/drawing/2014/main" id="{BF2B0500-4E1E-4FB3-8485-D90B080D31B5}"/>
              </a:ext>
            </a:extLst>
          </p:cNvPr>
          <p:cNvSpPr>
            <a:spLocks noGrp="1"/>
          </p:cNvSpPr>
          <p:nvPr>
            <p:ph type="body" sz="quarter" idx="10" hasCustomPrompt="1"/>
          </p:nvPr>
        </p:nvSpPr>
        <p:spPr>
          <a:xfrm>
            <a:off x="8538580" y="1980000"/>
            <a:ext cx="2597980" cy="3588937"/>
          </a:xfrm>
          <a:prstGeom prst="rect">
            <a:avLst/>
          </a:prstGeom>
        </p:spPr>
        <p:txBody>
          <a:bodyPr lIns="0" tIns="0">
            <a:noAutofit/>
          </a:bodyPr>
          <a:lstStyle>
            <a:lvl1pPr marL="0" indent="0">
              <a:lnSpc>
                <a:spcPts val="1900"/>
              </a:lnSpc>
              <a:buNone/>
              <a:defRPr sz="1400" spc="10"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Body text is 14pt </a:t>
            </a:r>
            <a:br>
              <a:rPr lang="en-US"/>
            </a:br>
            <a:r>
              <a:rPr lang="en-US"/>
              <a:t>Frutiger LT Pro 45 Light</a:t>
            </a:r>
            <a:br>
              <a:rPr lang="en-US"/>
            </a:br>
            <a:endParaRPr lang="en-US"/>
          </a:p>
        </p:txBody>
      </p:sp>
      <p:sp>
        <p:nvSpPr>
          <p:cNvPr id="12" name="Text Placeholder 15">
            <a:extLst>
              <a:ext uri="{FF2B5EF4-FFF2-40B4-BE49-F238E27FC236}">
                <a16:creationId xmlns:a16="http://schemas.microsoft.com/office/drawing/2014/main" id="{1448523D-C034-468F-9EB9-90F3E9A622B7}"/>
              </a:ext>
            </a:extLst>
          </p:cNvPr>
          <p:cNvSpPr>
            <a:spLocks noGrp="1"/>
          </p:cNvSpPr>
          <p:nvPr>
            <p:ph type="body" sz="quarter" idx="14" hasCustomPrompt="1"/>
          </p:nvPr>
        </p:nvSpPr>
        <p:spPr>
          <a:xfrm>
            <a:off x="1078718" y="5748401"/>
            <a:ext cx="2787420" cy="296037"/>
          </a:xfrm>
          <a:prstGeom prst="rect">
            <a:avLst/>
          </a:prstGeom>
        </p:spPr>
        <p:txBody>
          <a:bodyPr lIns="0" tIns="0">
            <a:noAutofit/>
          </a:bodyPr>
          <a:lstStyle>
            <a:lvl1pPr>
              <a:lnSpc>
                <a:spcPts val="1000"/>
              </a:lnSpc>
              <a:defRPr sz="900" spc="10" baseline="0">
                <a:solidFill>
                  <a:schemeClr val="tx1"/>
                </a:solidFill>
                <a:latin typeface="+mn-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Image caption 9pt Frutiger LT Pro 45 Light</a:t>
            </a:r>
          </a:p>
        </p:txBody>
      </p:sp>
      <p:sp>
        <p:nvSpPr>
          <p:cNvPr id="13" name="Content Placeholder 9">
            <a:extLst>
              <a:ext uri="{FF2B5EF4-FFF2-40B4-BE49-F238E27FC236}">
                <a16:creationId xmlns:a16="http://schemas.microsoft.com/office/drawing/2014/main" id="{381B5D65-3B28-4CFA-875F-8F24187C7320}"/>
              </a:ext>
            </a:extLst>
          </p:cNvPr>
          <p:cNvSpPr>
            <a:spLocks noGrp="1"/>
          </p:cNvSpPr>
          <p:nvPr>
            <p:ph sz="quarter" idx="15" hasCustomPrompt="1"/>
          </p:nvPr>
        </p:nvSpPr>
        <p:spPr>
          <a:xfrm>
            <a:off x="4415775" y="2803702"/>
            <a:ext cx="3573950" cy="2765234"/>
          </a:xfrm>
          <a:prstGeom prst="rect">
            <a:avLst/>
          </a:prstGeom>
        </p:spPr>
        <p:txBody>
          <a:bodyPr lIns="0"/>
          <a:lstStyle>
            <a:lvl1pPr>
              <a:defRPr sz="1600"/>
            </a:lvl1pPr>
          </a:lstStyle>
          <a:p>
            <a:pPr lvl="0"/>
            <a:r>
              <a:rPr lang="en-GB"/>
              <a:t>Insert image</a:t>
            </a:r>
          </a:p>
        </p:txBody>
      </p:sp>
      <p:sp>
        <p:nvSpPr>
          <p:cNvPr id="14" name="Text Placeholder 15">
            <a:extLst>
              <a:ext uri="{FF2B5EF4-FFF2-40B4-BE49-F238E27FC236}">
                <a16:creationId xmlns:a16="http://schemas.microsoft.com/office/drawing/2014/main" id="{3A6AFBB3-5A8A-4660-97A3-49231EDBC9F9}"/>
              </a:ext>
            </a:extLst>
          </p:cNvPr>
          <p:cNvSpPr>
            <a:spLocks noGrp="1"/>
          </p:cNvSpPr>
          <p:nvPr>
            <p:ph type="body" sz="quarter" idx="16" hasCustomPrompt="1"/>
          </p:nvPr>
        </p:nvSpPr>
        <p:spPr>
          <a:xfrm>
            <a:off x="4415775" y="5748400"/>
            <a:ext cx="2787420" cy="296037"/>
          </a:xfrm>
          <a:prstGeom prst="rect">
            <a:avLst/>
          </a:prstGeom>
        </p:spPr>
        <p:txBody>
          <a:bodyPr lIns="0" tIns="0">
            <a:noAutofit/>
          </a:bodyPr>
          <a:lstStyle>
            <a:lvl1pPr>
              <a:lnSpc>
                <a:spcPts val="1000"/>
              </a:lnSpc>
              <a:defRPr sz="900" spc="10" baseline="0">
                <a:solidFill>
                  <a:schemeClr val="tx1"/>
                </a:solidFill>
                <a:latin typeface="+mn-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Image caption 9pt Frutiger LT Pro 45 Light</a:t>
            </a:r>
          </a:p>
        </p:txBody>
      </p:sp>
    </p:spTree>
    <p:extLst>
      <p:ext uri="{BB962C8B-B14F-4D97-AF65-F5344CB8AC3E}">
        <p14:creationId xmlns:p14="http://schemas.microsoft.com/office/powerpoint/2010/main" val="1882023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ck Multiple image slide with titl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A2C2CF87-0FA2-4E5A-A242-310F0CE3F068}"/>
              </a:ext>
            </a:extLst>
          </p:cNvPr>
          <p:cNvSpPr>
            <a:spLocks noGrp="1"/>
          </p:cNvSpPr>
          <p:nvPr>
            <p:ph type="title" hasCustomPrompt="1"/>
          </p:nvPr>
        </p:nvSpPr>
        <p:spPr>
          <a:xfrm>
            <a:off x="1078718" y="734517"/>
            <a:ext cx="10057842" cy="563755"/>
          </a:xfrm>
          <a:prstGeom prst="rect">
            <a:avLst/>
          </a:prstGeom>
        </p:spPr>
        <p:txBody>
          <a:bodyPr vert="horz" lIns="0" tIns="0" rIns="91440" bIns="45720" rtlCol="0" anchor="t" anchorCtr="0">
            <a:noAutofit/>
          </a:bodyPr>
          <a:lstStyle>
            <a:lvl1pPr>
              <a:defRPr sz="2800" spc="10" baseline="0">
                <a:solidFill>
                  <a:srgbClr val="FFF155"/>
                </a:solidFill>
                <a:latin typeface="+mj-lt"/>
              </a:defRPr>
            </a:lvl1pPr>
          </a:lstStyle>
          <a:p>
            <a:r>
              <a:rPr lang="en-US"/>
              <a:t>Multiple image slide with title</a:t>
            </a:r>
            <a:endParaRPr lang="en-GB"/>
          </a:p>
        </p:txBody>
      </p:sp>
      <p:sp>
        <p:nvSpPr>
          <p:cNvPr id="10" name="Content Placeholder 9">
            <a:extLst>
              <a:ext uri="{FF2B5EF4-FFF2-40B4-BE49-F238E27FC236}">
                <a16:creationId xmlns:a16="http://schemas.microsoft.com/office/drawing/2014/main" id="{A82E2159-57E0-4392-A87A-F92853A742CF}"/>
              </a:ext>
            </a:extLst>
          </p:cNvPr>
          <p:cNvSpPr>
            <a:spLocks noGrp="1"/>
          </p:cNvSpPr>
          <p:nvPr>
            <p:ph sz="quarter" idx="13" hasCustomPrompt="1"/>
          </p:nvPr>
        </p:nvSpPr>
        <p:spPr>
          <a:xfrm>
            <a:off x="1079500" y="1577975"/>
            <a:ext cx="2787420" cy="3588936"/>
          </a:xfrm>
          <a:prstGeom prst="rect">
            <a:avLst/>
          </a:prstGeom>
        </p:spPr>
        <p:txBody>
          <a:bodyPr lIns="0"/>
          <a:lstStyle>
            <a:lvl1pPr>
              <a:defRPr sz="1600"/>
            </a:lvl1pPr>
          </a:lstStyle>
          <a:p>
            <a:pPr lvl="0"/>
            <a:r>
              <a:rPr lang="en-GB"/>
              <a:t>Insert image</a:t>
            </a:r>
          </a:p>
        </p:txBody>
      </p:sp>
      <p:sp>
        <p:nvSpPr>
          <p:cNvPr id="11" name="Text Placeholder 12">
            <a:extLst>
              <a:ext uri="{FF2B5EF4-FFF2-40B4-BE49-F238E27FC236}">
                <a16:creationId xmlns:a16="http://schemas.microsoft.com/office/drawing/2014/main" id="{BF2B0500-4E1E-4FB3-8485-D90B080D31B5}"/>
              </a:ext>
            </a:extLst>
          </p:cNvPr>
          <p:cNvSpPr>
            <a:spLocks noGrp="1"/>
          </p:cNvSpPr>
          <p:nvPr>
            <p:ph type="body" sz="quarter" idx="10" hasCustomPrompt="1"/>
          </p:nvPr>
        </p:nvSpPr>
        <p:spPr>
          <a:xfrm>
            <a:off x="8538580" y="1577973"/>
            <a:ext cx="2597980" cy="3588937"/>
          </a:xfrm>
          <a:prstGeom prst="rect">
            <a:avLst/>
          </a:prstGeom>
        </p:spPr>
        <p:txBody>
          <a:bodyPr lIns="0" tIns="0">
            <a:noAutofit/>
          </a:bodyPr>
          <a:lstStyle>
            <a:lvl1pPr marL="0" indent="0">
              <a:lnSpc>
                <a:spcPts val="1900"/>
              </a:lnSpc>
              <a:buNone/>
              <a:defRPr sz="14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Body text is 14pt </a:t>
            </a:r>
            <a:br>
              <a:rPr lang="en-US"/>
            </a:br>
            <a:r>
              <a:rPr lang="en-US"/>
              <a:t>Frutiger LT Pro 45 Light</a:t>
            </a:r>
            <a:br>
              <a:rPr lang="en-US"/>
            </a:br>
            <a:endParaRPr lang="en-US"/>
          </a:p>
        </p:txBody>
      </p:sp>
      <p:sp>
        <p:nvSpPr>
          <p:cNvPr id="12" name="Text Placeholder 15">
            <a:extLst>
              <a:ext uri="{FF2B5EF4-FFF2-40B4-BE49-F238E27FC236}">
                <a16:creationId xmlns:a16="http://schemas.microsoft.com/office/drawing/2014/main" id="{1448523D-C034-468F-9EB9-90F3E9A622B7}"/>
              </a:ext>
            </a:extLst>
          </p:cNvPr>
          <p:cNvSpPr>
            <a:spLocks noGrp="1"/>
          </p:cNvSpPr>
          <p:nvPr>
            <p:ph type="body" sz="quarter" idx="14" hasCustomPrompt="1"/>
          </p:nvPr>
        </p:nvSpPr>
        <p:spPr>
          <a:xfrm>
            <a:off x="1078718" y="5378012"/>
            <a:ext cx="2787420" cy="296037"/>
          </a:xfrm>
          <a:prstGeom prst="rect">
            <a:avLst/>
          </a:prstGeom>
        </p:spPr>
        <p:txBody>
          <a:bodyPr lIns="0" tIns="0">
            <a:noAutofit/>
          </a:bodyPr>
          <a:lstStyle>
            <a:lvl1pPr>
              <a:lnSpc>
                <a:spcPts val="1000"/>
              </a:lnSpc>
              <a:defRPr sz="900" spc="10" baseline="0">
                <a:solidFill>
                  <a:schemeClr val="bg1"/>
                </a:solidFill>
                <a:latin typeface="+mn-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Image caption 9pt Frutiger LT Pro 45 Light</a:t>
            </a:r>
          </a:p>
        </p:txBody>
      </p:sp>
      <p:sp>
        <p:nvSpPr>
          <p:cNvPr id="13" name="Content Placeholder 9">
            <a:extLst>
              <a:ext uri="{FF2B5EF4-FFF2-40B4-BE49-F238E27FC236}">
                <a16:creationId xmlns:a16="http://schemas.microsoft.com/office/drawing/2014/main" id="{381B5D65-3B28-4CFA-875F-8F24187C7320}"/>
              </a:ext>
            </a:extLst>
          </p:cNvPr>
          <p:cNvSpPr>
            <a:spLocks noGrp="1"/>
          </p:cNvSpPr>
          <p:nvPr>
            <p:ph sz="quarter" idx="15" hasCustomPrompt="1"/>
          </p:nvPr>
        </p:nvSpPr>
        <p:spPr>
          <a:xfrm>
            <a:off x="4415775" y="2401677"/>
            <a:ext cx="3573950" cy="2765234"/>
          </a:xfrm>
          <a:prstGeom prst="rect">
            <a:avLst/>
          </a:prstGeom>
        </p:spPr>
        <p:txBody>
          <a:bodyPr lIns="0"/>
          <a:lstStyle>
            <a:lvl1pPr>
              <a:defRPr sz="1600"/>
            </a:lvl1pPr>
          </a:lstStyle>
          <a:p>
            <a:pPr lvl="0"/>
            <a:r>
              <a:rPr lang="en-GB"/>
              <a:t>Insert image</a:t>
            </a:r>
          </a:p>
        </p:txBody>
      </p:sp>
      <p:sp>
        <p:nvSpPr>
          <p:cNvPr id="14" name="Text Placeholder 15">
            <a:extLst>
              <a:ext uri="{FF2B5EF4-FFF2-40B4-BE49-F238E27FC236}">
                <a16:creationId xmlns:a16="http://schemas.microsoft.com/office/drawing/2014/main" id="{3A6AFBB3-5A8A-4660-97A3-49231EDBC9F9}"/>
              </a:ext>
            </a:extLst>
          </p:cNvPr>
          <p:cNvSpPr>
            <a:spLocks noGrp="1"/>
          </p:cNvSpPr>
          <p:nvPr>
            <p:ph type="body" sz="quarter" idx="16" hasCustomPrompt="1"/>
          </p:nvPr>
        </p:nvSpPr>
        <p:spPr>
          <a:xfrm>
            <a:off x="4415775" y="5378011"/>
            <a:ext cx="2787420" cy="296037"/>
          </a:xfrm>
          <a:prstGeom prst="rect">
            <a:avLst/>
          </a:prstGeom>
        </p:spPr>
        <p:txBody>
          <a:bodyPr lIns="0" tIns="0">
            <a:noAutofit/>
          </a:bodyPr>
          <a:lstStyle>
            <a:lvl1pPr>
              <a:lnSpc>
                <a:spcPts val="1000"/>
              </a:lnSpc>
              <a:defRPr sz="900" spc="10" baseline="0">
                <a:solidFill>
                  <a:schemeClr val="bg1"/>
                </a:solidFill>
                <a:latin typeface="+mn-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Image caption 9pt Frutiger LT Pro 45 Light</a:t>
            </a:r>
          </a:p>
        </p:txBody>
      </p:sp>
    </p:spTree>
    <p:extLst>
      <p:ext uri="{BB962C8B-B14F-4D97-AF65-F5344CB8AC3E}">
        <p14:creationId xmlns:p14="http://schemas.microsoft.com/office/powerpoint/2010/main" val="2510528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single image slide">
    <p:spTree>
      <p:nvGrpSpPr>
        <p:cNvPr id="1" name=""/>
        <p:cNvGrpSpPr/>
        <p:nvPr/>
      </p:nvGrpSpPr>
      <p:grpSpPr>
        <a:xfrm>
          <a:off x="0" y="0"/>
          <a:ext cx="0" cy="0"/>
          <a:chOff x="0" y="0"/>
          <a:chExt cx="0" cy="0"/>
        </a:xfrm>
      </p:grpSpPr>
      <p:sp>
        <p:nvSpPr>
          <p:cNvPr id="4" name="Content Placeholder 9">
            <a:extLst>
              <a:ext uri="{FF2B5EF4-FFF2-40B4-BE49-F238E27FC236}">
                <a16:creationId xmlns:a16="http://schemas.microsoft.com/office/drawing/2014/main" id="{82E0B9ED-092A-4030-8879-CE735EFC6BFA}"/>
              </a:ext>
            </a:extLst>
          </p:cNvPr>
          <p:cNvSpPr>
            <a:spLocks noGrp="1"/>
          </p:cNvSpPr>
          <p:nvPr>
            <p:ph sz="quarter" idx="13" hasCustomPrompt="1"/>
          </p:nvPr>
        </p:nvSpPr>
        <p:spPr>
          <a:xfrm>
            <a:off x="1079499" y="769950"/>
            <a:ext cx="8018202" cy="4819290"/>
          </a:xfrm>
          <a:prstGeom prst="rect">
            <a:avLst/>
          </a:prstGeom>
        </p:spPr>
        <p:txBody>
          <a:bodyPr lIns="0"/>
          <a:lstStyle>
            <a:lvl1pPr>
              <a:defRPr sz="1600">
                <a:solidFill>
                  <a:schemeClr val="bg1"/>
                </a:solidFill>
              </a:defRPr>
            </a:lvl1pPr>
          </a:lstStyle>
          <a:p>
            <a:pPr lvl="0"/>
            <a:r>
              <a:rPr lang="en-GB"/>
              <a:t>Insert image</a:t>
            </a:r>
          </a:p>
        </p:txBody>
      </p:sp>
      <p:sp>
        <p:nvSpPr>
          <p:cNvPr id="8" name="Text Placeholder 15">
            <a:extLst>
              <a:ext uri="{FF2B5EF4-FFF2-40B4-BE49-F238E27FC236}">
                <a16:creationId xmlns:a16="http://schemas.microsoft.com/office/drawing/2014/main" id="{CEAE1ABF-4B44-4FFA-A434-EEF8193BA948}"/>
              </a:ext>
            </a:extLst>
          </p:cNvPr>
          <p:cNvSpPr>
            <a:spLocks noGrp="1"/>
          </p:cNvSpPr>
          <p:nvPr>
            <p:ph type="body" sz="quarter" idx="16" hasCustomPrompt="1"/>
          </p:nvPr>
        </p:nvSpPr>
        <p:spPr>
          <a:xfrm>
            <a:off x="9606988" y="5346826"/>
            <a:ext cx="1505513" cy="386430"/>
          </a:xfrm>
          <a:prstGeom prst="rect">
            <a:avLst/>
          </a:prstGeom>
        </p:spPr>
        <p:txBody>
          <a:bodyPr lIns="0" tIns="0">
            <a:noAutofit/>
          </a:bodyPr>
          <a:lstStyle>
            <a:lvl1pPr>
              <a:lnSpc>
                <a:spcPts val="1000"/>
              </a:lnSpc>
              <a:defRPr sz="900" spc="10" baseline="0">
                <a:solidFill>
                  <a:schemeClr val="bg1"/>
                </a:solidFill>
                <a:latin typeface="+mn-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Image caption 9pt Frutiger LT Pro 45 Light</a:t>
            </a:r>
          </a:p>
        </p:txBody>
      </p:sp>
      <p:sp>
        <p:nvSpPr>
          <p:cNvPr id="5" name="Text Placeholder 12">
            <a:extLst>
              <a:ext uri="{FF2B5EF4-FFF2-40B4-BE49-F238E27FC236}">
                <a16:creationId xmlns:a16="http://schemas.microsoft.com/office/drawing/2014/main" id="{86DB076E-099E-430B-8C2E-002C21A302A8}"/>
              </a:ext>
            </a:extLst>
          </p:cNvPr>
          <p:cNvSpPr>
            <a:spLocks noGrp="1"/>
          </p:cNvSpPr>
          <p:nvPr>
            <p:ph type="body" sz="quarter" idx="10" hasCustomPrompt="1"/>
          </p:nvPr>
        </p:nvSpPr>
        <p:spPr>
          <a:xfrm>
            <a:off x="9606988" y="769951"/>
            <a:ext cx="1529572" cy="4396960"/>
          </a:xfrm>
          <a:prstGeom prst="rect">
            <a:avLst/>
          </a:prstGeom>
        </p:spPr>
        <p:txBody>
          <a:bodyPr lIns="0" tIns="0">
            <a:noAutofit/>
          </a:bodyPr>
          <a:lstStyle>
            <a:lvl1pPr marL="0" indent="0">
              <a:lnSpc>
                <a:spcPts val="1900"/>
              </a:lnSpc>
              <a:buNone/>
              <a:defRPr sz="14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Body text is 14pt Frutiger LT Pro 45 Light</a:t>
            </a:r>
            <a:br>
              <a:rPr lang="en-US"/>
            </a:br>
            <a:endParaRPr lang="en-US"/>
          </a:p>
        </p:txBody>
      </p:sp>
    </p:spTree>
    <p:extLst>
      <p:ext uri="{BB962C8B-B14F-4D97-AF65-F5344CB8AC3E}">
        <p14:creationId xmlns:p14="http://schemas.microsoft.com/office/powerpoint/2010/main" val="2481077425"/>
      </p:ext>
    </p:extLst>
  </p:cSld>
  <p:clrMapOvr>
    <a:masterClrMapping/>
  </p:clrMapOvr>
  <p:extLst>
    <p:ext uri="{DCECCB84-F9BA-43D5-87BE-67443E8EF086}">
      <p15:sldGuideLst xmlns:p15="http://schemas.microsoft.com/office/powerpoint/2012/main">
        <p15:guide id="1" orient="horz" pos="482" userDrawn="1">
          <p15:clr>
            <a:srgbClr val="FBAE40"/>
          </p15:clr>
        </p15:guide>
        <p15:guide id="2" pos="66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ck multiple image slide">
    <p:spTree>
      <p:nvGrpSpPr>
        <p:cNvPr id="1" name=""/>
        <p:cNvGrpSpPr/>
        <p:nvPr/>
      </p:nvGrpSpPr>
      <p:grpSpPr>
        <a:xfrm>
          <a:off x="0" y="0"/>
          <a:ext cx="0" cy="0"/>
          <a:chOff x="0" y="0"/>
          <a:chExt cx="0" cy="0"/>
        </a:xfrm>
      </p:grpSpPr>
      <p:sp>
        <p:nvSpPr>
          <p:cNvPr id="4" name="Content Placeholder 9">
            <a:extLst>
              <a:ext uri="{FF2B5EF4-FFF2-40B4-BE49-F238E27FC236}">
                <a16:creationId xmlns:a16="http://schemas.microsoft.com/office/drawing/2014/main" id="{82E0B9ED-092A-4030-8879-CE735EFC6BFA}"/>
              </a:ext>
            </a:extLst>
          </p:cNvPr>
          <p:cNvSpPr>
            <a:spLocks noGrp="1"/>
          </p:cNvSpPr>
          <p:nvPr>
            <p:ph sz="quarter" idx="13" hasCustomPrompt="1"/>
          </p:nvPr>
        </p:nvSpPr>
        <p:spPr>
          <a:xfrm>
            <a:off x="1079500" y="769951"/>
            <a:ext cx="3414988" cy="4396960"/>
          </a:xfrm>
          <a:prstGeom prst="rect">
            <a:avLst/>
          </a:prstGeom>
        </p:spPr>
        <p:txBody>
          <a:bodyPr lIns="0"/>
          <a:lstStyle>
            <a:lvl1pPr>
              <a:defRPr sz="1600">
                <a:solidFill>
                  <a:schemeClr val="bg1"/>
                </a:solidFill>
              </a:defRPr>
            </a:lvl1pPr>
          </a:lstStyle>
          <a:p>
            <a:pPr lvl="0"/>
            <a:r>
              <a:rPr lang="en-GB"/>
              <a:t>Insert image</a:t>
            </a:r>
          </a:p>
        </p:txBody>
      </p:sp>
      <p:sp>
        <p:nvSpPr>
          <p:cNvPr id="6" name="Text Placeholder 15">
            <a:extLst>
              <a:ext uri="{FF2B5EF4-FFF2-40B4-BE49-F238E27FC236}">
                <a16:creationId xmlns:a16="http://schemas.microsoft.com/office/drawing/2014/main" id="{F2BBFA36-6E31-4A23-84E0-E2F61E2D128A}"/>
              </a:ext>
            </a:extLst>
          </p:cNvPr>
          <p:cNvSpPr>
            <a:spLocks noGrp="1"/>
          </p:cNvSpPr>
          <p:nvPr>
            <p:ph type="body" sz="quarter" idx="14" hasCustomPrompt="1"/>
          </p:nvPr>
        </p:nvSpPr>
        <p:spPr>
          <a:xfrm>
            <a:off x="1078718" y="5437219"/>
            <a:ext cx="2787420" cy="296037"/>
          </a:xfrm>
          <a:prstGeom prst="rect">
            <a:avLst/>
          </a:prstGeom>
        </p:spPr>
        <p:txBody>
          <a:bodyPr lIns="0" tIns="0">
            <a:noAutofit/>
          </a:bodyPr>
          <a:lstStyle>
            <a:lvl1pPr>
              <a:lnSpc>
                <a:spcPts val="1000"/>
              </a:lnSpc>
              <a:defRPr sz="900" spc="10" baseline="0">
                <a:solidFill>
                  <a:schemeClr val="bg1"/>
                </a:solidFill>
                <a:latin typeface="+mn-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Image caption 9pt Frutiger LT Pro 45 Light</a:t>
            </a:r>
          </a:p>
        </p:txBody>
      </p:sp>
      <p:sp>
        <p:nvSpPr>
          <p:cNvPr id="7" name="Content Placeholder 9">
            <a:extLst>
              <a:ext uri="{FF2B5EF4-FFF2-40B4-BE49-F238E27FC236}">
                <a16:creationId xmlns:a16="http://schemas.microsoft.com/office/drawing/2014/main" id="{47978827-DF70-4D8B-B4C2-8274BF62CBC3}"/>
              </a:ext>
            </a:extLst>
          </p:cNvPr>
          <p:cNvSpPr>
            <a:spLocks noGrp="1"/>
          </p:cNvSpPr>
          <p:nvPr>
            <p:ph sz="quarter" idx="15" hasCustomPrompt="1"/>
          </p:nvPr>
        </p:nvSpPr>
        <p:spPr>
          <a:xfrm>
            <a:off x="5240725" y="1779104"/>
            <a:ext cx="4378600" cy="3387807"/>
          </a:xfrm>
          <a:prstGeom prst="rect">
            <a:avLst/>
          </a:prstGeom>
        </p:spPr>
        <p:txBody>
          <a:bodyPr lIns="0"/>
          <a:lstStyle>
            <a:lvl1pPr>
              <a:defRPr sz="1600">
                <a:solidFill>
                  <a:schemeClr val="bg1"/>
                </a:solidFill>
              </a:defRPr>
            </a:lvl1pPr>
          </a:lstStyle>
          <a:p>
            <a:pPr lvl="0"/>
            <a:r>
              <a:rPr lang="en-GB"/>
              <a:t>Insert image</a:t>
            </a:r>
          </a:p>
        </p:txBody>
      </p:sp>
      <p:sp>
        <p:nvSpPr>
          <p:cNvPr id="8" name="Text Placeholder 15">
            <a:extLst>
              <a:ext uri="{FF2B5EF4-FFF2-40B4-BE49-F238E27FC236}">
                <a16:creationId xmlns:a16="http://schemas.microsoft.com/office/drawing/2014/main" id="{CEAE1ABF-4B44-4FFA-A434-EEF8193BA948}"/>
              </a:ext>
            </a:extLst>
          </p:cNvPr>
          <p:cNvSpPr>
            <a:spLocks noGrp="1"/>
          </p:cNvSpPr>
          <p:nvPr>
            <p:ph type="body" sz="quarter" idx="16" hasCustomPrompt="1"/>
          </p:nvPr>
        </p:nvSpPr>
        <p:spPr>
          <a:xfrm>
            <a:off x="5240725" y="5437218"/>
            <a:ext cx="2787420" cy="296037"/>
          </a:xfrm>
          <a:prstGeom prst="rect">
            <a:avLst/>
          </a:prstGeom>
        </p:spPr>
        <p:txBody>
          <a:bodyPr lIns="0" tIns="0">
            <a:noAutofit/>
          </a:bodyPr>
          <a:lstStyle>
            <a:lvl1pPr>
              <a:lnSpc>
                <a:spcPts val="1000"/>
              </a:lnSpc>
              <a:defRPr sz="900" spc="10" baseline="0">
                <a:solidFill>
                  <a:schemeClr val="bg1"/>
                </a:solidFill>
                <a:latin typeface="+mn-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Image caption 9pt Frutiger LT Pro 45 Light</a:t>
            </a:r>
          </a:p>
        </p:txBody>
      </p:sp>
    </p:spTree>
    <p:extLst>
      <p:ext uri="{BB962C8B-B14F-4D97-AF65-F5344CB8AC3E}">
        <p14:creationId xmlns:p14="http://schemas.microsoft.com/office/powerpoint/2010/main" val="2552823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9D30D7-02B7-74CF-DDDD-0C5832F60EB6}"/>
              </a:ext>
            </a:extLst>
          </p:cNvPr>
          <p:cNvSpPr>
            <a:spLocks noGrp="1"/>
          </p:cNvSpPr>
          <p:nvPr>
            <p:ph type="dt" sz="half" idx="10"/>
          </p:nvPr>
        </p:nvSpPr>
        <p:spPr/>
        <p:txBody>
          <a:bodyPr/>
          <a:lstStyle/>
          <a:p>
            <a:fld id="{18F1364B-D97D-214C-920D-B51438771B24}" type="datetime1">
              <a:rPr lang="en-GB" smtClean="0"/>
              <a:t>17/10/2025</a:t>
            </a:fld>
            <a:endParaRPr lang="en-US"/>
          </a:p>
        </p:txBody>
      </p:sp>
      <p:sp>
        <p:nvSpPr>
          <p:cNvPr id="3" name="Footer Placeholder 2">
            <a:extLst>
              <a:ext uri="{FF2B5EF4-FFF2-40B4-BE49-F238E27FC236}">
                <a16:creationId xmlns:a16="http://schemas.microsoft.com/office/drawing/2014/main" id="{F9FB36A5-10E7-5566-E80C-F9E0E4926B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D65465-AB4F-6CC2-22C6-2C5A60F2934F}"/>
              </a:ext>
            </a:extLst>
          </p:cNvPr>
          <p:cNvSpPr>
            <a:spLocks noGrp="1"/>
          </p:cNvSpPr>
          <p:nvPr>
            <p:ph type="sldNum" sz="quarter" idx="12"/>
          </p:nvPr>
        </p:nvSpPr>
        <p:spPr/>
        <p:txBody>
          <a:bodyPr/>
          <a:lstStyle/>
          <a:p>
            <a:fld id="{1FEA9E5C-E431-734D-8CC3-A6922513E127}" type="slidenum">
              <a:rPr lang="en-US" smtClean="0"/>
              <a:t>‹#›</a:t>
            </a:fld>
            <a:endParaRPr lang="en-US"/>
          </a:p>
        </p:txBody>
      </p:sp>
    </p:spTree>
    <p:extLst>
      <p:ext uri="{BB962C8B-B14F-4D97-AF65-F5344CB8AC3E}">
        <p14:creationId xmlns:p14="http://schemas.microsoft.com/office/powerpoint/2010/main" val="1677941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727693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image_van Huysum">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2C7CAC9-96D5-4F3C-92AD-E37B3BD8A5CC}"/>
              </a:ext>
            </a:extLst>
          </p:cNvPr>
          <p:cNvSpPr>
            <a:spLocks noGrp="1"/>
          </p:cNvSpPr>
          <p:nvPr>
            <p:ph type="title" hasCustomPrompt="1"/>
          </p:nvPr>
        </p:nvSpPr>
        <p:spPr>
          <a:xfrm>
            <a:off x="1078718" y="2409232"/>
            <a:ext cx="10057842" cy="780891"/>
          </a:xfrm>
          <a:prstGeom prst="rect">
            <a:avLst/>
          </a:prstGeom>
        </p:spPr>
        <p:txBody>
          <a:bodyPr vert="horz" lIns="0" tIns="0" rIns="91440" bIns="45720" rtlCol="0" anchor="t" anchorCtr="0">
            <a:noAutofit/>
          </a:bodyPr>
          <a:lstStyle>
            <a:lvl1pPr>
              <a:defRPr sz="4600" spc="10" baseline="0">
                <a:solidFill>
                  <a:srgbClr val="FFF155"/>
                </a:solidFill>
                <a:latin typeface="Frutiger LT Pro 45 Light" panose="020B0403030504020204" pitchFamily="34" charset="0"/>
              </a:defRPr>
            </a:lvl1pPr>
          </a:lstStyle>
          <a:p>
            <a:r>
              <a:rPr lang="en-US"/>
              <a:t>Presentation title</a:t>
            </a:r>
            <a:endParaRPr lang="en-GB"/>
          </a:p>
        </p:txBody>
      </p:sp>
      <p:sp>
        <p:nvSpPr>
          <p:cNvPr id="5" name="Text Placeholder 12">
            <a:extLst>
              <a:ext uri="{FF2B5EF4-FFF2-40B4-BE49-F238E27FC236}">
                <a16:creationId xmlns:a16="http://schemas.microsoft.com/office/drawing/2014/main" id="{FF678C25-B96F-4917-B108-45F56941CD42}"/>
              </a:ext>
            </a:extLst>
          </p:cNvPr>
          <p:cNvSpPr>
            <a:spLocks noGrp="1"/>
          </p:cNvSpPr>
          <p:nvPr>
            <p:ph type="body" sz="quarter" idx="10" hasCustomPrompt="1"/>
          </p:nvPr>
        </p:nvSpPr>
        <p:spPr>
          <a:xfrm>
            <a:off x="1078718" y="3292274"/>
            <a:ext cx="10057842" cy="654871"/>
          </a:xfrm>
          <a:prstGeom prst="rect">
            <a:avLst/>
          </a:prstGeom>
        </p:spPr>
        <p:txBody>
          <a:bodyPr lIns="0" tIns="0"/>
          <a:lstStyle>
            <a:lvl1pPr marL="0" indent="0">
              <a:buNone/>
              <a:defRPr sz="20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Add the date or other text here</a:t>
            </a:r>
          </a:p>
        </p:txBody>
      </p:sp>
    </p:spTree>
    <p:extLst>
      <p:ext uri="{BB962C8B-B14F-4D97-AF65-F5344CB8AC3E}">
        <p14:creationId xmlns:p14="http://schemas.microsoft.com/office/powerpoint/2010/main" val="1390500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17/10/2025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3931928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17/10/2025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06857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65129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ck Intro text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3C98C05-3F47-489E-97C8-B18CB3BAC49B}"/>
              </a:ext>
            </a:extLst>
          </p:cNvPr>
          <p:cNvSpPr>
            <a:spLocks noGrp="1"/>
          </p:cNvSpPr>
          <p:nvPr>
            <p:ph type="title" hasCustomPrompt="1"/>
          </p:nvPr>
        </p:nvSpPr>
        <p:spPr>
          <a:xfrm>
            <a:off x="1078718" y="726565"/>
            <a:ext cx="10057842" cy="563755"/>
          </a:xfrm>
          <a:prstGeom prst="rect">
            <a:avLst/>
          </a:prstGeom>
        </p:spPr>
        <p:txBody>
          <a:bodyPr vert="horz" lIns="0" tIns="0" rIns="91440" bIns="45720" rtlCol="0" anchor="t" anchorCtr="0">
            <a:noAutofit/>
          </a:bodyPr>
          <a:lstStyle>
            <a:lvl1pPr>
              <a:defRPr sz="3600" spc="10" baseline="0">
                <a:solidFill>
                  <a:srgbClr val="FFF155"/>
                </a:solidFill>
                <a:latin typeface="+mn-lt"/>
              </a:defRPr>
            </a:lvl1pPr>
          </a:lstStyle>
          <a:p>
            <a:r>
              <a:rPr lang="en-US"/>
              <a:t>Intro text slide</a:t>
            </a:r>
            <a:endParaRPr lang="en-GB"/>
          </a:p>
        </p:txBody>
      </p:sp>
      <p:sp>
        <p:nvSpPr>
          <p:cNvPr id="9" name="Text Placeholder 12">
            <a:extLst>
              <a:ext uri="{FF2B5EF4-FFF2-40B4-BE49-F238E27FC236}">
                <a16:creationId xmlns:a16="http://schemas.microsoft.com/office/drawing/2014/main" id="{9E183ECC-A63B-40E8-96AE-5D26423DBC62}"/>
              </a:ext>
            </a:extLst>
          </p:cNvPr>
          <p:cNvSpPr>
            <a:spLocks noGrp="1"/>
          </p:cNvSpPr>
          <p:nvPr>
            <p:ph type="body" sz="quarter" idx="10" hasCustomPrompt="1"/>
          </p:nvPr>
        </p:nvSpPr>
        <p:spPr>
          <a:xfrm>
            <a:off x="1078718" y="1541349"/>
            <a:ext cx="7911046" cy="4231490"/>
          </a:xfrm>
          <a:prstGeom prst="rect">
            <a:avLst/>
          </a:prstGeom>
        </p:spPr>
        <p:txBody>
          <a:bodyPr lIns="0" tIns="0">
            <a:noAutofit/>
          </a:bodyPr>
          <a:lstStyle>
            <a:lvl1pPr marL="0" indent="0">
              <a:lnSpc>
                <a:spcPts val="2100"/>
              </a:lnSpc>
              <a:buFont typeface="Arial" panose="020B0604020202020204" pitchFamily="34" charset="0"/>
              <a:buNone/>
              <a:defRPr sz="16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Body text is 16pt Frutiger LT Pro 45 Light </a:t>
            </a:r>
          </a:p>
          <a:p>
            <a:pPr lvl="0"/>
            <a:br>
              <a:rPr lang="en-US"/>
            </a:br>
            <a:endParaRPr lang="en-US"/>
          </a:p>
        </p:txBody>
      </p:sp>
    </p:spTree>
    <p:extLst>
      <p:ext uri="{BB962C8B-B14F-4D97-AF65-F5344CB8AC3E}">
        <p14:creationId xmlns:p14="http://schemas.microsoft.com/office/powerpoint/2010/main" val="2766999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CB504-2D39-463E-8DC8-5864ECD8CC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9ADF474-78AD-497F-815B-3003FF27BA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AA36A12-4BA5-4C83-82DE-E4DED7B58130}"/>
              </a:ext>
            </a:extLst>
          </p:cNvPr>
          <p:cNvSpPr>
            <a:spLocks noGrp="1"/>
          </p:cNvSpPr>
          <p:nvPr>
            <p:ph type="dt" sz="half" idx="10"/>
          </p:nvPr>
        </p:nvSpPr>
        <p:spPr/>
        <p:txBody>
          <a:bodyPr/>
          <a:lstStyle/>
          <a:p>
            <a:fld id="{81F968FE-03BD-429D-86F4-72CB14FF05C2}" type="datetimeFigureOut">
              <a:rPr lang="en-GB" smtClean="0"/>
              <a:t>17/10/2025</a:t>
            </a:fld>
            <a:endParaRPr lang="en-GB"/>
          </a:p>
        </p:txBody>
      </p:sp>
      <p:sp>
        <p:nvSpPr>
          <p:cNvPr id="5" name="Footer Placeholder 4">
            <a:extLst>
              <a:ext uri="{FF2B5EF4-FFF2-40B4-BE49-F238E27FC236}">
                <a16:creationId xmlns:a16="http://schemas.microsoft.com/office/drawing/2014/main" id="{805C5772-0C3D-480C-B154-D686B41510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2029C4-FB0A-4EE0-AF8B-E60C6D0E9351}"/>
              </a:ext>
            </a:extLst>
          </p:cNvPr>
          <p:cNvSpPr>
            <a:spLocks noGrp="1"/>
          </p:cNvSpPr>
          <p:nvPr>
            <p:ph type="sldNum" sz="quarter" idx="12"/>
          </p:nvPr>
        </p:nvSpPr>
        <p:spPr/>
        <p:txBody>
          <a:bodyPr/>
          <a:lstStyle/>
          <a:p>
            <a:fld id="{58BD5CB4-4A6C-42CE-9007-88EA4FA6A189}" type="slidenum">
              <a:rPr lang="en-GB" smtClean="0"/>
              <a:t>‹#›</a:t>
            </a:fld>
            <a:endParaRPr lang="en-GB"/>
          </a:p>
        </p:txBody>
      </p:sp>
    </p:spTree>
    <p:extLst>
      <p:ext uri="{BB962C8B-B14F-4D97-AF65-F5344CB8AC3E}">
        <p14:creationId xmlns:p14="http://schemas.microsoft.com/office/powerpoint/2010/main" val="2501878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403E4-B40B-4CE3-821A-92FDA93D23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2B5361-D0CD-470E-A9FE-C04567B155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603CD9-5B14-4FC9-912D-8FC3D231DF1D}"/>
              </a:ext>
            </a:extLst>
          </p:cNvPr>
          <p:cNvSpPr>
            <a:spLocks noGrp="1"/>
          </p:cNvSpPr>
          <p:nvPr>
            <p:ph type="dt" sz="half" idx="10"/>
          </p:nvPr>
        </p:nvSpPr>
        <p:spPr/>
        <p:txBody>
          <a:bodyPr/>
          <a:lstStyle/>
          <a:p>
            <a:fld id="{81F968FE-03BD-429D-86F4-72CB14FF05C2}" type="datetimeFigureOut">
              <a:rPr lang="en-GB" smtClean="0"/>
              <a:t>17/10/2025</a:t>
            </a:fld>
            <a:endParaRPr lang="en-GB"/>
          </a:p>
        </p:txBody>
      </p:sp>
      <p:sp>
        <p:nvSpPr>
          <p:cNvPr id="5" name="Footer Placeholder 4">
            <a:extLst>
              <a:ext uri="{FF2B5EF4-FFF2-40B4-BE49-F238E27FC236}">
                <a16:creationId xmlns:a16="http://schemas.microsoft.com/office/drawing/2014/main" id="{BCCE390B-56A8-4BBA-86DF-BD8AB5CCDE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80E856-D309-4B38-9BA1-9E3AA8E85FF0}"/>
              </a:ext>
            </a:extLst>
          </p:cNvPr>
          <p:cNvSpPr>
            <a:spLocks noGrp="1"/>
          </p:cNvSpPr>
          <p:nvPr>
            <p:ph type="sldNum" sz="quarter" idx="12"/>
          </p:nvPr>
        </p:nvSpPr>
        <p:spPr/>
        <p:txBody>
          <a:bodyPr/>
          <a:lstStyle/>
          <a:p>
            <a:fld id="{58BD5CB4-4A6C-42CE-9007-88EA4FA6A189}" type="slidenum">
              <a:rPr lang="en-GB" smtClean="0"/>
              <a:t>‹#›</a:t>
            </a:fld>
            <a:endParaRPr lang="en-GB"/>
          </a:p>
        </p:txBody>
      </p:sp>
    </p:spTree>
    <p:extLst>
      <p:ext uri="{BB962C8B-B14F-4D97-AF65-F5344CB8AC3E}">
        <p14:creationId xmlns:p14="http://schemas.microsoft.com/office/powerpoint/2010/main" val="2703104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72270-5425-4DC2-983C-48F3661022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0D2174B-0CFC-42B4-9B76-6C473ACDCF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7E3F11-8EA6-4694-87DF-072BCE96ABB5}"/>
              </a:ext>
            </a:extLst>
          </p:cNvPr>
          <p:cNvSpPr>
            <a:spLocks noGrp="1"/>
          </p:cNvSpPr>
          <p:nvPr>
            <p:ph type="dt" sz="half" idx="10"/>
          </p:nvPr>
        </p:nvSpPr>
        <p:spPr/>
        <p:txBody>
          <a:bodyPr/>
          <a:lstStyle/>
          <a:p>
            <a:fld id="{81F968FE-03BD-429D-86F4-72CB14FF05C2}" type="datetimeFigureOut">
              <a:rPr lang="en-GB" smtClean="0"/>
              <a:t>17/10/2025</a:t>
            </a:fld>
            <a:endParaRPr lang="en-GB"/>
          </a:p>
        </p:txBody>
      </p:sp>
      <p:sp>
        <p:nvSpPr>
          <p:cNvPr id="5" name="Footer Placeholder 4">
            <a:extLst>
              <a:ext uri="{FF2B5EF4-FFF2-40B4-BE49-F238E27FC236}">
                <a16:creationId xmlns:a16="http://schemas.microsoft.com/office/drawing/2014/main" id="{7358390D-B455-494B-8154-23339B2835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28B0FE-A244-4EE7-8F1B-3FA45CF05B7F}"/>
              </a:ext>
            </a:extLst>
          </p:cNvPr>
          <p:cNvSpPr>
            <a:spLocks noGrp="1"/>
          </p:cNvSpPr>
          <p:nvPr>
            <p:ph type="sldNum" sz="quarter" idx="12"/>
          </p:nvPr>
        </p:nvSpPr>
        <p:spPr/>
        <p:txBody>
          <a:bodyPr/>
          <a:lstStyle/>
          <a:p>
            <a:fld id="{58BD5CB4-4A6C-42CE-9007-88EA4FA6A189}" type="slidenum">
              <a:rPr lang="en-GB" smtClean="0"/>
              <a:t>‹#›</a:t>
            </a:fld>
            <a:endParaRPr lang="en-GB"/>
          </a:p>
        </p:txBody>
      </p:sp>
    </p:spTree>
    <p:extLst>
      <p:ext uri="{BB962C8B-B14F-4D97-AF65-F5344CB8AC3E}">
        <p14:creationId xmlns:p14="http://schemas.microsoft.com/office/powerpoint/2010/main" val="2597008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98CBF-593E-4C3C-B7F6-8A2E78B2EC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FCD666-6BF3-4D49-BFF5-878BBBC1DA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AFA1C2-740B-4C5D-BD97-E5CEE458C0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02E8F95-A9BD-406B-82A3-A2C83807AC08}"/>
              </a:ext>
            </a:extLst>
          </p:cNvPr>
          <p:cNvSpPr>
            <a:spLocks noGrp="1"/>
          </p:cNvSpPr>
          <p:nvPr>
            <p:ph type="dt" sz="half" idx="10"/>
          </p:nvPr>
        </p:nvSpPr>
        <p:spPr/>
        <p:txBody>
          <a:bodyPr/>
          <a:lstStyle/>
          <a:p>
            <a:fld id="{81F968FE-03BD-429D-86F4-72CB14FF05C2}" type="datetimeFigureOut">
              <a:rPr lang="en-GB" smtClean="0"/>
              <a:t>17/10/2025</a:t>
            </a:fld>
            <a:endParaRPr lang="en-GB"/>
          </a:p>
        </p:txBody>
      </p:sp>
      <p:sp>
        <p:nvSpPr>
          <p:cNvPr id="6" name="Footer Placeholder 5">
            <a:extLst>
              <a:ext uri="{FF2B5EF4-FFF2-40B4-BE49-F238E27FC236}">
                <a16:creationId xmlns:a16="http://schemas.microsoft.com/office/drawing/2014/main" id="{93B2850D-5B5B-4221-A1C3-73BBB6C15B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EF269A-5CA0-40B1-B9C1-4C56B5539418}"/>
              </a:ext>
            </a:extLst>
          </p:cNvPr>
          <p:cNvSpPr>
            <a:spLocks noGrp="1"/>
          </p:cNvSpPr>
          <p:nvPr>
            <p:ph type="sldNum" sz="quarter" idx="12"/>
          </p:nvPr>
        </p:nvSpPr>
        <p:spPr/>
        <p:txBody>
          <a:bodyPr/>
          <a:lstStyle/>
          <a:p>
            <a:fld id="{58BD5CB4-4A6C-42CE-9007-88EA4FA6A189}" type="slidenum">
              <a:rPr lang="en-GB" smtClean="0"/>
              <a:t>‹#›</a:t>
            </a:fld>
            <a:endParaRPr lang="en-GB"/>
          </a:p>
        </p:txBody>
      </p:sp>
    </p:spTree>
    <p:extLst>
      <p:ext uri="{BB962C8B-B14F-4D97-AF65-F5344CB8AC3E}">
        <p14:creationId xmlns:p14="http://schemas.microsoft.com/office/powerpoint/2010/main" val="175469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D051-9B09-4B90-94C0-413510FF8F7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3D89A9-2D9B-4B3E-834E-60E3CE2FDB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CD564F-BCB1-420C-95E7-237D05CC86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389911A-C567-470D-A8FC-B8FAEB7F59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C3372E-C6AC-42FB-BE0B-F51A75A961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5FC3BDE-909A-49B4-8710-CE247DA672EB}"/>
              </a:ext>
            </a:extLst>
          </p:cNvPr>
          <p:cNvSpPr>
            <a:spLocks noGrp="1"/>
          </p:cNvSpPr>
          <p:nvPr>
            <p:ph type="dt" sz="half" idx="10"/>
          </p:nvPr>
        </p:nvSpPr>
        <p:spPr/>
        <p:txBody>
          <a:bodyPr/>
          <a:lstStyle/>
          <a:p>
            <a:fld id="{81F968FE-03BD-429D-86F4-72CB14FF05C2}" type="datetimeFigureOut">
              <a:rPr lang="en-GB" smtClean="0"/>
              <a:t>17/10/2025</a:t>
            </a:fld>
            <a:endParaRPr lang="en-GB"/>
          </a:p>
        </p:txBody>
      </p:sp>
      <p:sp>
        <p:nvSpPr>
          <p:cNvPr id="8" name="Footer Placeholder 7">
            <a:extLst>
              <a:ext uri="{FF2B5EF4-FFF2-40B4-BE49-F238E27FC236}">
                <a16:creationId xmlns:a16="http://schemas.microsoft.com/office/drawing/2014/main" id="{1D56FB22-F585-4009-BA33-80194F6BAA2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4F78914-7F93-434B-A6B5-10B706DD46F3}"/>
              </a:ext>
            </a:extLst>
          </p:cNvPr>
          <p:cNvSpPr>
            <a:spLocks noGrp="1"/>
          </p:cNvSpPr>
          <p:nvPr>
            <p:ph type="sldNum" sz="quarter" idx="12"/>
          </p:nvPr>
        </p:nvSpPr>
        <p:spPr/>
        <p:txBody>
          <a:bodyPr/>
          <a:lstStyle/>
          <a:p>
            <a:fld id="{58BD5CB4-4A6C-42CE-9007-88EA4FA6A189}" type="slidenum">
              <a:rPr lang="en-GB" smtClean="0"/>
              <a:t>‹#›</a:t>
            </a:fld>
            <a:endParaRPr lang="en-GB"/>
          </a:p>
        </p:txBody>
      </p:sp>
    </p:spTree>
    <p:extLst>
      <p:ext uri="{BB962C8B-B14F-4D97-AF65-F5344CB8AC3E}">
        <p14:creationId xmlns:p14="http://schemas.microsoft.com/office/powerpoint/2010/main" val="1047203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DD990-9818-417B-A818-26390CEDA0C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31F1ED2-D541-4E3D-9933-9E043B075743}"/>
              </a:ext>
            </a:extLst>
          </p:cNvPr>
          <p:cNvSpPr>
            <a:spLocks noGrp="1"/>
          </p:cNvSpPr>
          <p:nvPr>
            <p:ph type="dt" sz="half" idx="10"/>
          </p:nvPr>
        </p:nvSpPr>
        <p:spPr/>
        <p:txBody>
          <a:bodyPr/>
          <a:lstStyle/>
          <a:p>
            <a:fld id="{81F968FE-03BD-429D-86F4-72CB14FF05C2}" type="datetimeFigureOut">
              <a:rPr lang="en-GB" smtClean="0"/>
              <a:t>17/10/2025</a:t>
            </a:fld>
            <a:endParaRPr lang="en-GB"/>
          </a:p>
        </p:txBody>
      </p:sp>
      <p:sp>
        <p:nvSpPr>
          <p:cNvPr id="4" name="Footer Placeholder 3">
            <a:extLst>
              <a:ext uri="{FF2B5EF4-FFF2-40B4-BE49-F238E27FC236}">
                <a16:creationId xmlns:a16="http://schemas.microsoft.com/office/drawing/2014/main" id="{FD793CEC-EBAB-413B-9564-5EABE5CAAE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7B29D29-B6CD-4E4E-928F-10EA50ED6ED3}"/>
              </a:ext>
            </a:extLst>
          </p:cNvPr>
          <p:cNvSpPr>
            <a:spLocks noGrp="1"/>
          </p:cNvSpPr>
          <p:nvPr>
            <p:ph type="sldNum" sz="quarter" idx="12"/>
          </p:nvPr>
        </p:nvSpPr>
        <p:spPr/>
        <p:txBody>
          <a:bodyPr/>
          <a:lstStyle/>
          <a:p>
            <a:fld id="{58BD5CB4-4A6C-42CE-9007-88EA4FA6A189}" type="slidenum">
              <a:rPr lang="en-GB" smtClean="0"/>
              <a:t>‹#›</a:t>
            </a:fld>
            <a:endParaRPr lang="en-GB"/>
          </a:p>
        </p:txBody>
      </p:sp>
    </p:spTree>
    <p:extLst>
      <p:ext uri="{BB962C8B-B14F-4D97-AF65-F5344CB8AC3E}">
        <p14:creationId xmlns:p14="http://schemas.microsoft.com/office/powerpoint/2010/main" val="3437298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image_Redon">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2C7CAC9-96D5-4F3C-92AD-E37B3BD8A5CC}"/>
              </a:ext>
            </a:extLst>
          </p:cNvPr>
          <p:cNvSpPr>
            <a:spLocks noGrp="1"/>
          </p:cNvSpPr>
          <p:nvPr>
            <p:ph type="title" hasCustomPrompt="1"/>
          </p:nvPr>
        </p:nvSpPr>
        <p:spPr>
          <a:xfrm>
            <a:off x="1078718" y="2409232"/>
            <a:ext cx="10057842" cy="780891"/>
          </a:xfrm>
          <a:prstGeom prst="rect">
            <a:avLst/>
          </a:prstGeom>
        </p:spPr>
        <p:txBody>
          <a:bodyPr vert="horz" lIns="0" tIns="0" rIns="91440" bIns="45720" rtlCol="0" anchor="t" anchorCtr="0">
            <a:noAutofit/>
          </a:bodyPr>
          <a:lstStyle>
            <a:lvl1pPr>
              <a:defRPr sz="4600" spc="10" baseline="0">
                <a:solidFill>
                  <a:srgbClr val="FFF155"/>
                </a:solidFill>
                <a:latin typeface="Frutiger LT Pro 45 Light" panose="020B0403030504020204" pitchFamily="34" charset="0"/>
              </a:defRPr>
            </a:lvl1pPr>
          </a:lstStyle>
          <a:p>
            <a:r>
              <a:rPr lang="en-US"/>
              <a:t>Presentation title</a:t>
            </a:r>
            <a:endParaRPr lang="en-GB"/>
          </a:p>
        </p:txBody>
      </p:sp>
      <p:sp>
        <p:nvSpPr>
          <p:cNvPr id="5" name="Text Placeholder 12">
            <a:extLst>
              <a:ext uri="{FF2B5EF4-FFF2-40B4-BE49-F238E27FC236}">
                <a16:creationId xmlns:a16="http://schemas.microsoft.com/office/drawing/2014/main" id="{FF678C25-B96F-4917-B108-45F56941CD42}"/>
              </a:ext>
            </a:extLst>
          </p:cNvPr>
          <p:cNvSpPr>
            <a:spLocks noGrp="1"/>
          </p:cNvSpPr>
          <p:nvPr>
            <p:ph type="body" sz="quarter" idx="10" hasCustomPrompt="1"/>
          </p:nvPr>
        </p:nvSpPr>
        <p:spPr>
          <a:xfrm>
            <a:off x="1078718" y="3292274"/>
            <a:ext cx="10057842" cy="654871"/>
          </a:xfrm>
          <a:prstGeom prst="rect">
            <a:avLst/>
          </a:prstGeom>
        </p:spPr>
        <p:txBody>
          <a:bodyPr lIns="0" tIns="0"/>
          <a:lstStyle>
            <a:lvl1pPr marL="0" indent="0">
              <a:buNone/>
              <a:defRPr sz="20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Add the date or other text here</a:t>
            </a:r>
          </a:p>
        </p:txBody>
      </p:sp>
    </p:spTree>
    <p:extLst>
      <p:ext uri="{BB962C8B-B14F-4D97-AF65-F5344CB8AC3E}">
        <p14:creationId xmlns:p14="http://schemas.microsoft.com/office/powerpoint/2010/main" val="1168021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BAFED5-1445-4AC9-ACD5-B4D630A62888}"/>
              </a:ext>
            </a:extLst>
          </p:cNvPr>
          <p:cNvSpPr>
            <a:spLocks noGrp="1"/>
          </p:cNvSpPr>
          <p:nvPr>
            <p:ph type="dt" sz="half" idx="10"/>
          </p:nvPr>
        </p:nvSpPr>
        <p:spPr/>
        <p:txBody>
          <a:bodyPr/>
          <a:lstStyle/>
          <a:p>
            <a:fld id="{81F968FE-03BD-429D-86F4-72CB14FF05C2}" type="datetimeFigureOut">
              <a:rPr lang="en-GB" smtClean="0"/>
              <a:t>17/10/2025</a:t>
            </a:fld>
            <a:endParaRPr lang="en-GB"/>
          </a:p>
        </p:txBody>
      </p:sp>
      <p:sp>
        <p:nvSpPr>
          <p:cNvPr id="3" name="Footer Placeholder 2">
            <a:extLst>
              <a:ext uri="{FF2B5EF4-FFF2-40B4-BE49-F238E27FC236}">
                <a16:creationId xmlns:a16="http://schemas.microsoft.com/office/drawing/2014/main" id="{0BC37325-91D0-46D8-89AD-7F1E472EF19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B43D738-F422-45AF-86B8-2D4FE2745FA7}"/>
              </a:ext>
            </a:extLst>
          </p:cNvPr>
          <p:cNvSpPr>
            <a:spLocks noGrp="1"/>
          </p:cNvSpPr>
          <p:nvPr>
            <p:ph type="sldNum" sz="quarter" idx="12"/>
          </p:nvPr>
        </p:nvSpPr>
        <p:spPr/>
        <p:txBody>
          <a:bodyPr/>
          <a:lstStyle/>
          <a:p>
            <a:fld id="{58BD5CB4-4A6C-42CE-9007-88EA4FA6A189}" type="slidenum">
              <a:rPr lang="en-GB" smtClean="0"/>
              <a:t>‹#›</a:t>
            </a:fld>
            <a:endParaRPr lang="en-GB"/>
          </a:p>
        </p:txBody>
      </p:sp>
    </p:spTree>
    <p:extLst>
      <p:ext uri="{BB962C8B-B14F-4D97-AF65-F5344CB8AC3E}">
        <p14:creationId xmlns:p14="http://schemas.microsoft.com/office/powerpoint/2010/main" val="15399197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4657-0840-47D5-BC04-247B9643D8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CD99CA7-709C-4BAC-B01C-14AE7EDA0F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CB8BA5-CBD8-4962-97B7-3486A8846F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BCBD88-A51E-4C18-BEDD-C956698789E3}"/>
              </a:ext>
            </a:extLst>
          </p:cNvPr>
          <p:cNvSpPr>
            <a:spLocks noGrp="1"/>
          </p:cNvSpPr>
          <p:nvPr>
            <p:ph type="dt" sz="half" idx="10"/>
          </p:nvPr>
        </p:nvSpPr>
        <p:spPr/>
        <p:txBody>
          <a:bodyPr/>
          <a:lstStyle/>
          <a:p>
            <a:fld id="{81F968FE-03BD-429D-86F4-72CB14FF05C2}" type="datetimeFigureOut">
              <a:rPr lang="en-GB" smtClean="0"/>
              <a:t>17/10/2025</a:t>
            </a:fld>
            <a:endParaRPr lang="en-GB"/>
          </a:p>
        </p:txBody>
      </p:sp>
      <p:sp>
        <p:nvSpPr>
          <p:cNvPr id="6" name="Footer Placeholder 5">
            <a:extLst>
              <a:ext uri="{FF2B5EF4-FFF2-40B4-BE49-F238E27FC236}">
                <a16:creationId xmlns:a16="http://schemas.microsoft.com/office/drawing/2014/main" id="{100923F4-D8FB-4756-BA8A-68D944CA88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AACBB4-6585-4A3E-9996-D97C0469E574}"/>
              </a:ext>
            </a:extLst>
          </p:cNvPr>
          <p:cNvSpPr>
            <a:spLocks noGrp="1"/>
          </p:cNvSpPr>
          <p:nvPr>
            <p:ph type="sldNum" sz="quarter" idx="12"/>
          </p:nvPr>
        </p:nvSpPr>
        <p:spPr/>
        <p:txBody>
          <a:bodyPr/>
          <a:lstStyle/>
          <a:p>
            <a:fld id="{58BD5CB4-4A6C-42CE-9007-88EA4FA6A189}" type="slidenum">
              <a:rPr lang="en-GB" smtClean="0"/>
              <a:t>‹#›</a:t>
            </a:fld>
            <a:endParaRPr lang="en-GB"/>
          </a:p>
        </p:txBody>
      </p:sp>
    </p:spTree>
    <p:extLst>
      <p:ext uri="{BB962C8B-B14F-4D97-AF65-F5344CB8AC3E}">
        <p14:creationId xmlns:p14="http://schemas.microsoft.com/office/powerpoint/2010/main" val="3656706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09205-43F4-405C-9BE4-651834A84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C3E631F-1CC2-442D-AEFA-552078084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775C103-267D-4BB5-B3BD-E0E5250F2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4EE352-E8B3-4DB4-84C1-FF8C4BE60CD8}"/>
              </a:ext>
            </a:extLst>
          </p:cNvPr>
          <p:cNvSpPr>
            <a:spLocks noGrp="1"/>
          </p:cNvSpPr>
          <p:nvPr>
            <p:ph type="dt" sz="half" idx="10"/>
          </p:nvPr>
        </p:nvSpPr>
        <p:spPr/>
        <p:txBody>
          <a:bodyPr/>
          <a:lstStyle/>
          <a:p>
            <a:fld id="{81F968FE-03BD-429D-86F4-72CB14FF05C2}" type="datetimeFigureOut">
              <a:rPr lang="en-GB" smtClean="0"/>
              <a:t>17/10/2025</a:t>
            </a:fld>
            <a:endParaRPr lang="en-GB"/>
          </a:p>
        </p:txBody>
      </p:sp>
      <p:sp>
        <p:nvSpPr>
          <p:cNvPr id="6" name="Footer Placeholder 5">
            <a:extLst>
              <a:ext uri="{FF2B5EF4-FFF2-40B4-BE49-F238E27FC236}">
                <a16:creationId xmlns:a16="http://schemas.microsoft.com/office/drawing/2014/main" id="{50BF24FD-421F-46FD-883B-9C62AF5FC3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239E8D-2AD5-4430-99A6-4569B505D91A}"/>
              </a:ext>
            </a:extLst>
          </p:cNvPr>
          <p:cNvSpPr>
            <a:spLocks noGrp="1"/>
          </p:cNvSpPr>
          <p:nvPr>
            <p:ph type="sldNum" sz="quarter" idx="12"/>
          </p:nvPr>
        </p:nvSpPr>
        <p:spPr/>
        <p:txBody>
          <a:bodyPr/>
          <a:lstStyle/>
          <a:p>
            <a:fld id="{58BD5CB4-4A6C-42CE-9007-88EA4FA6A189}" type="slidenum">
              <a:rPr lang="en-GB" smtClean="0"/>
              <a:t>‹#›</a:t>
            </a:fld>
            <a:endParaRPr lang="en-GB"/>
          </a:p>
        </p:txBody>
      </p:sp>
    </p:spTree>
    <p:extLst>
      <p:ext uri="{BB962C8B-B14F-4D97-AF65-F5344CB8AC3E}">
        <p14:creationId xmlns:p14="http://schemas.microsoft.com/office/powerpoint/2010/main" val="2760872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057BB-0D45-43DC-9B50-613B9663CFB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A5ECAD-2EDF-4C43-9F1B-F1CA79B337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D2F4B6-0455-4AB9-9B03-E54FD4671AE6}"/>
              </a:ext>
            </a:extLst>
          </p:cNvPr>
          <p:cNvSpPr>
            <a:spLocks noGrp="1"/>
          </p:cNvSpPr>
          <p:nvPr>
            <p:ph type="dt" sz="half" idx="10"/>
          </p:nvPr>
        </p:nvSpPr>
        <p:spPr/>
        <p:txBody>
          <a:bodyPr/>
          <a:lstStyle/>
          <a:p>
            <a:fld id="{81F968FE-03BD-429D-86F4-72CB14FF05C2}" type="datetimeFigureOut">
              <a:rPr lang="en-GB" smtClean="0"/>
              <a:t>17/10/2025</a:t>
            </a:fld>
            <a:endParaRPr lang="en-GB"/>
          </a:p>
        </p:txBody>
      </p:sp>
      <p:sp>
        <p:nvSpPr>
          <p:cNvPr id="5" name="Footer Placeholder 4">
            <a:extLst>
              <a:ext uri="{FF2B5EF4-FFF2-40B4-BE49-F238E27FC236}">
                <a16:creationId xmlns:a16="http://schemas.microsoft.com/office/drawing/2014/main" id="{F844E4A7-E649-4B34-8CDB-A00B7983A0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0587D-5BC9-49EF-BF95-F7E425D3EA7A}"/>
              </a:ext>
            </a:extLst>
          </p:cNvPr>
          <p:cNvSpPr>
            <a:spLocks noGrp="1"/>
          </p:cNvSpPr>
          <p:nvPr>
            <p:ph type="sldNum" sz="quarter" idx="12"/>
          </p:nvPr>
        </p:nvSpPr>
        <p:spPr/>
        <p:txBody>
          <a:bodyPr/>
          <a:lstStyle/>
          <a:p>
            <a:fld id="{58BD5CB4-4A6C-42CE-9007-88EA4FA6A189}" type="slidenum">
              <a:rPr lang="en-GB" smtClean="0"/>
              <a:t>‹#›</a:t>
            </a:fld>
            <a:endParaRPr lang="en-GB"/>
          </a:p>
        </p:txBody>
      </p:sp>
    </p:spTree>
    <p:extLst>
      <p:ext uri="{BB962C8B-B14F-4D97-AF65-F5344CB8AC3E}">
        <p14:creationId xmlns:p14="http://schemas.microsoft.com/office/powerpoint/2010/main" val="1206218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461B9E-7809-467B-A124-70560FE530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E70D68-00B6-4720-AAE1-BF5793D0F2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0A7404-C412-49CB-905B-4661D310610F}"/>
              </a:ext>
            </a:extLst>
          </p:cNvPr>
          <p:cNvSpPr>
            <a:spLocks noGrp="1"/>
          </p:cNvSpPr>
          <p:nvPr>
            <p:ph type="dt" sz="half" idx="10"/>
          </p:nvPr>
        </p:nvSpPr>
        <p:spPr/>
        <p:txBody>
          <a:bodyPr/>
          <a:lstStyle/>
          <a:p>
            <a:fld id="{81F968FE-03BD-429D-86F4-72CB14FF05C2}" type="datetimeFigureOut">
              <a:rPr lang="en-GB" smtClean="0"/>
              <a:t>17/10/2025</a:t>
            </a:fld>
            <a:endParaRPr lang="en-GB"/>
          </a:p>
        </p:txBody>
      </p:sp>
      <p:sp>
        <p:nvSpPr>
          <p:cNvPr id="5" name="Footer Placeholder 4">
            <a:extLst>
              <a:ext uri="{FF2B5EF4-FFF2-40B4-BE49-F238E27FC236}">
                <a16:creationId xmlns:a16="http://schemas.microsoft.com/office/drawing/2014/main" id="{E6C8B8A6-5FEF-402B-81BE-C8D1E208B2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09ADBF-8FE0-4CC3-8E9A-13961AAA5096}"/>
              </a:ext>
            </a:extLst>
          </p:cNvPr>
          <p:cNvSpPr>
            <a:spLocks noGrp="1"/>
          </p:cNvSpPr>
          <p:nvPr>
            <p:ph type="sldNum" sz="quarter" idx="12"/>
          </p:nvPr>
        </p:nvSpPr>
        <p:spPr/>
        <p:txBody>
          <a:bodyPr/>
          <a:lstStyle/>
          <a:p>
            <a:fld id="{58BD5CB4-4A6C-42CE-9007-88EA4FA6A189}" type="slidenum">
              <a:rPr lang="en-GB" smtClean="0"/>
              <a:t>‹#›</a:t>
            </a:fld>
            <a:endParaRPr lang="en-GB"/>
          </a:p>
        </p:txBody>
      </p:sp>
    </p:spTree>
    <p:extLst>
      <p:ext uri="{BB962C8B-B14F-4D97-AF65-F5344CB8AC3E}">
        <p14:creationId xmlns:p14="http://schemas.microsoft.com/office/powerpoint/2010/main" val="3448622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Placeholder Slide">
    <p:spTree>
      <p:nvGrpSpPr>
        <p:cNvPr id="1" name=""/>
        <p:cNvGrpSpPr/>
        <p:nvPr/>
      </p:nvGrpSpPr>
      <p:grpSpPr>
        <a:xfrm>
          <a:off x="0" y="0"/>
          <a:ext cx="0" cy="0"/>
          <a:chOff x="0" y="0"/>
          <a:chExt cx="0" cy="0"/>
        </a:xfrm>
      </p:grpSpPr>
      <p:sp>
        <p:nvSpPr>
          <p:cNvPr id="12" name="Picture Placeholder 8"/>
          <p:cNvSpPr>
            <a:spLocks noGrp="1"/>
          </p:cNvSpPr>
          <p:nvPr>
            <p:ph type="pic" sz="quarter" idx="10"/>
          </p:nvPr>
        </p:nvSpPr>
        <p:spPr>
          <a:xfrm>
            <a:off x="0" y="3759200"/>
            <a:ext cx="4004331" cy="3098800"/>
          </a:xfrm>
          <a:prstGeom prst="rect">
            <a:avLst/>
          </a:prstGeom>
          <a:solidFill>
            <a:schemeClr val="bg1">
              <a:lumMod val="95000"/>
            </a:schemeClr>
          </a:solidFill>
        </p:spPr>
        <p:txBody>
          <a:bodyPr rtlCol="0">
            <a:normAutofit/>
          </a:bodyPr>
          <a:lstStyle>
            <a:lvl1pPr>
              <a:defRPr sz="1400"/>
            </a:lvl1pPr>
          </a:lstStyle>
          <a:p>
            <a:pPr lvl="0"/>
            <a:endParaRPr lang="en-US" noProof="0"/>
          </a:p>
        </p:txBody>
      </p:sp>
      <p:sp>
        <p:nvSpPr>
          <p:cNvPr id="13" name="Picture Placeholder 8"/>
          <p:cNvSpPr>
            <a:spLocks noGrp="1"/>
          </p:cNvSpPr>
          <p:nvPr>
            <p:ph type="pic" sz="quarter" idx="11"/>
          </p:nvPr>
        </p:nvSpPr>
        <p:spPr>
          <a:xfrm>
            <a:off x="4096898" y="3759200"/>
            <a:ext cx="3994187" cy="3098800"/>
          </a:xfrm>
          <a:prstGeom prst="rect">
            <a:avLst/>
          </a:prstGeom>
          <a:solidFill>
            <a:schemeClr val="bg1">
              <a:lumMod val="95000"/>
            </a:schemeClr>
          </a:solidFill>
        </p:spPr>
        <p:txBody>
          <a:bodyPr rtlCol="0">
            <a:normAutofit/>
          </a:bodyPr>
          <a:lstStyle>
            <a:lvl1pPr>
              <a:defRPr sz="1400"/>
            </a:lvl1pPr>
          </a:lstStyle>
          <a:p>
            <a:pPr lvl="0"/>
            <a:endParaRPr lang="en-US" noProof="0"/>
          </a:p>
        </p:txBody>
      </p:sp>
      <p:sp>
        <p:nvSpPr>
          <p:cNvPr id="14" name="Picture Placeholder 8"/>
          <p:cNvSpPr>
            <a:spLocks noGrp="1"/>
          </p:cNvSpPr>
          <p:nvPr>
            <p:ph type="pic" sz="quarter" idx="12"/>
          </p:nvPr>
        </p:nvSpPr>
        <p:spPr>
          <a:xfrm>
            <a:off x="8183652" y="3759200"/>
            <a:ext cx="4008348" cy="3098800"/>
          </a:xfrm>
          <a:prstGeom prst="rect">
            <a:avLst/>
          </a:prstGeom>
          <a:solidFill>
            <a:schemeClr val="bg1">
              <a:lumMod val="95000"/>
            </a:schemeClr>
          </a:solidFill>
        </p:spPr>
        <p:txBody>
          <a:bodyPr rtlCol="0">
            <a:normAutofit/>
          </a:bodyPr>
          <a:lstStyle>
            <a:lvl1pPr>
              <a:defRPr sz="1400"/>
            </a:lvl1pPr>
          </a:lstStyle>
          <a:p>
            <a:pPr lvl="0"/>
            <a:endParaRPr lang="en-US" noProof="0"/>
          </a:p>
        </p:txBody>
      </p:sp>
    </p:spTree>
    <p:extLst>
      <p:ext uri="{BB962C8B-B14F-4D97-AF65-F5344CB8AC3E}">
        <p14:creationId xmlns:p14="http://schemas.microsoft.com/office/powerpoint/2010/main" val="230518629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793321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image_Renoi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2C7CAC9-96D5-4F3C-92AD-E37B3BD8A5CC}"/>
              </a:ext>
            </a:extLst>
          </p:cNvPr>
          <p:cNvSpPr>
            <a:spLocks noGrp="1"/>
          </p:cNvSpPr>
          <p:nvPr>
            <p:ph type="title" hasCustomPrompt="1"/>
          </p:nvPr>
        </p:nvSpPr>
        <p:spPr>
          <a:xfrm>
            <a:off x="1078718" y="2409232"/>
            <a:ext cx="10057842" cy="780891"/>
          </a:xfrm>
          <a:prstGeom prst="rect">
            <a:avLst/>
          </a:prstGeom>
        </p:spPr>
        <p:txBody>
          <a:bodyPr vert="horz" lIns="0" tIns="0" rIns="91440" bIns="45720" rtlCol="0" anchor="t" anchorCtr="0">
            <a:noAutofit/>
          </a:bodyPr>
          <a:lstStyle>
            <a:lvl1pPr>
              <a:defRPr sz="4600" spc="10" baseline="0">
                <a:solidFill>
                  <a:srgbClr val="FFF155"/>
                </a:solidFill>
                <a:latin typeface="Frutiger LT Pro 45 Light" panose="020B0403030504020204" pitchFamily="34" charset="0"/>
              </a:defRPr>
            </a:lvl1pPr>
          </a:lstStyle>
          <a:p>
            <a:r>
              <a:rPr lang="en-US"/>
              <a:t>Presentation title</a:t>
            </a:r>
            <a:endParaRPr lang="en-GB"/>
          </a:p>
        </p:txBody>
      </p:sp>
      <p:sp>
        <p:nvSpPr>
          <p:cNvPr id="5" name="Text Placeholder 12">
            <a:extLst>
              <a:ext uri="{FF2B5EF4-FFF2-40B4-BE49-F238E27FC236}">
                <a16:creationId xmlns:a16="http://schemas.microsoft.com/office/drawing/2014/main" id="{FF678C25-B96F-4917-B108-45F56941CD42}"/>
              </a:ext>
            </a:extLst>
          </p:cNvPr>
          <p:cNvSpPr>
            <a:spLocks noGrp="1"/>
          </p:cNvSpPr>
          <p:nvPr>
            <p:ph type="body" sz="quarter" idx="10" hasCustomPrompt="1"/>
          </p:nvPr>
        </p:nvSpPr>
        <p:spPr>
          <a:xfrm>
            <a:off x="1078718" y="3292274"/>
            <a:ext cx="10057842" cy="654871"/>
          </a:xfrm>
          <a:prstGeom prst="rect">
            <a:avLst/>
          </a:prstGeom>
        </p:spPr>
        <p:txBody>
          <a:bodyPr lIns="0" tIns="0"/>
          <a:lstStyle>
            <a:lvl1pPr marL="0" indent="0">
              <a:buNone/>
              <a:defRPr sz="20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Add the date or other text here</a:t>
            </a:r>
          </a:p>
        </p:txBody>
      </p:sp>
    </p:spTree>
    <p:extLst>
      <p:ext uri="{BB962C8B-B14F-4D97-AF65-F5344CB8AC3E}">
        <p14:creationId xmlns:p14="http://schemas.microsoft.com/office/powerpoint/2010/main" val="2691849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image_Hodl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2C7CAC9-96D5-4F3C-92AD-E37B3BD8A5CC}"/>
              </a:ext>
            </a:extLst>
          </p:cNvPr>
          <p:cNvSpPr>
            <a:spLocks noGrp="1"/>
          </p:cNvSpPr>
          <p:nvPr>
            <p:ph type="title" hasCustomPrompt="1"/>
          </p:nvPr>
        </p:nvSpPr>
        <p:spPr>
          <a:xfrm>
            <a:off x="1078718" y="2409232"/>
            <a:ext cx="10057842" cy="780891"/>
          </a:xfrm>
          <a:prstGeom prst="rect">
            <a:avLst/>
          </a:prstGeom>
        </p:spPr>
        <p:txBody>
          <a:bodyPr vert="horz" lIns="0" tIns="0" rIns="91440" bIns="45720" rtlCol="0" anchor="t" anchorCtr="0">
            <a:noAutofit/>
          </a:bodyPr>
          <a:lstStyle>
            <a:lvl1pPr>
              <a:defRPr sz="4600" spc="10" baseline="0">
                <a:solidFill>
                  <a:srgbClr val="FFF155"/>
                </a:solidFill>
                <a:latin typeface="Frutiger LT Pro 45 Light" panose="020B0403030504020204" pitchFamily="34" charset="0"/>
              </a:defRPr>
            </a:lvl1pPr>
          </a:lstStyle>
          <a:p>
            <a:r>
              <a:rPr lang="en-US"/>
              <a:t>Presentation title</a:t>
            </a:r>
            <a:endParaRPr lang="en-GB"/>
          </a:p>
        </p:txBody>
      </p:sp>
      <p:sp>
        <p:nvSpPr>
          <p:cNvPr id="5" name="Text Placeholder 12">
            <a:extLst>
              <a:ext uri="{FF2B5EF4-FFF2-40B4-BE49-F238E27FC236}">
                <a16:creationId xmlns:a16="http://schemas.microsoft.com/office/drawing/2014/main" id="{FF678C25-B96F-4917-B108-45F56941CD42}"/>
              </a:ext>
            </a:extLst>
          </p:cNvPr>
          <p:cNvSpPr>
            <a:spLocks noGrp="1"/>
          </p:cNvSpPr>
          <p:nvPr>
            <p:ph type="body" sz="quarter" idx="10" hasCustomPrompt="1"/>
          </p:nvPr>
        </p:nvSpPr>
        <p:spPr>
          <a:xfrm>
            <a:off x="1078718" y="3292274"/>
            <a:ext cx="10057842" cy="654871"/>
          </a:xfrm>
          <a:prstGeom prst="rect">
            <a:avLst/>
          </a:prstGeom>
        </p:spPr>
        <p:txBody>
          <a:bodyPr lIns="0" tIns="0"/>
          <a:lstStyle>
            <a:lvl1pPr marL="0" indent="0">
              <a:buNone/>
              <a:defRPr sz="20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Add the date or other text here</a:t>
            </a:r>
          </a:p>
        </p:txBody>
      </p:sp>
    </p:spTree>
    <p:extLst>
      <p:ext uri="{BB962C8B-B14F-4D97-AF65-F5344CB8AC3E}">
        <p14:creationId xmlns:p14="http://schemas.microsoft.com/office/powerpoint/2010/main" val="1845327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image_van Brussel">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2C7CAC9-96D5-4F3C-92AD-E37B3BD8A5CC}"/>
              </a:ext>
            </a:extLst>
          </p:cNvPr>
          <p:cNvSpPr>
            <a:spLocks noGrp="1"/>
          </p:cNvSpPr>
          <p:nvPr>
            <p:ph type="title" hasCustomPrompt="1"/>
          </p:nvPr>
        </p:nvSpPr>
        <p:spPr>
          <a:xfrm>
            <a:off x="1078718" y="2409232"/>
            <a:ext cx="10057842" cy="780891"/>
          </a:xfrm>
          <a:prstGeom prst="rect">
            <a:avLst/>
          </a:prstGeom>
        </p:spPr>
        <p:txBody>
          <a:bodyPr vert="horz" lIns="0" tIns="0" rIns="91440" bIns="45720" rtlCol="0" anchor="t" anchorCtr="0">
            <a:noAutofit/>
          </a:bodyPr>
          <a:lstStyle>
            <a:lvl1pPr>
              <a:defRPr sz="4600" spc="10" baseline="0">
                <a:solidFill>
                  <a:srgbClr val="FFF155"/>
                </a:solidFill>
                <a:latin typeface="Frutiger LT Pro 45 Light" panose="020B0403030504020204" pitchFamily="34" charset="0"/>
              </a:defRPr>
            </a:lvl1pPr>
          </a:lstStyle>
          <a:p>
            <a:r>
              <a:rPr lang="en-US"/>
              <a:t>Presentation title</a:t>
            </a:r>
            <a:endParaRPr lang="en-GB"/>
          </a:p>
        </p:txBody>
      </p:sp>
      <p:sp>
        <p:nvSpPr>
          <p:cNvPr id="5" name="Text Placeholder 12">
            <a:extLst>
              <a:ext uri="{FF2B5EF4-FFF2-40B4-BE49-F238E27FC236}">
                <a16:creationId xmlns:a16="http://schemas.microsoft.com/office/drawing/2014/main" id="{FF678C25-B96F-4917-B108-45F56941CD42}"/>
              </a:ext>
            </a:extLst>
          </p:cNvPr>
          <p:cNvSpPr>
            <a:spLocks noGrp="1"/>
          </p:cNvSpPr>
          <p:nvPr>
            <p:ph type="body" sz="quarter" idx="10" hasCustomPrompt="1"/>
          </p:nvPr>
        </p:nvSpPr>
        <p:spPr>
          <a:xfrm>
            <a:off x="1078718" y="3292274"/>
            <a:ext cx="10057842" cy="654871"/>
          </a:xfrm>
          <a:prstGeom prst="rect">
            <a:avLst/>
          </a:prstGeom>
        </p:spPr>
        <p:txBody>
          <a:bodyPr lIns="0" tIns="0"/>
          <a:lstStyle>
            <a:lvl1pPr marL="0" indent="0">
              <a:buNone/>
              <a:defRPr sz="20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Add the date or other text here</a:t>
            </a:r>
          </a:p>
        </p:txBody>
      </p:sp>
    </p:spTree>
    <p:extLst>
      <p:ext uri="{BB962C8B-B14F-4D97-AF65-F5344CB8AC3E}">
        <p14:creationId xmlns:p14="http://schemas.microsoft.com/office/powerpoint/2010/main" val="4032194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text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FF266E0-F4ED-43A0-ACA6-9E7D8D509C0B}"/>
              </a:ext>
            </a:extLst>
          </p:cNvPr>
          <p:cNvSpPr>
            <a:spLocks noGrp="1"/>
          </p:cNvSpPr>
          <p:nvPr>
            <p:ph type="title" hasCustomPrompt="1"/>
          </p:nvPr>
        </p:nvSpPr>
        <p:spPr>
          <a:xfrm>
            <a:off x="1078718" y="1356485"/>
            <a:ext cx="10057842" cy="2191465"/>
          </a:xfrm>
          <a:prstGeom prst="rect">
            <a:avLst/>
          </a:prstGeom>
        </p:spPr>
        <p:txBody>
          <a:bodyPr vert="horz" lIns="0" tIns="0" rIns="91440" bIns="45720" rtlCol="0" anchor="t" anchorCtr="0">
            <a:noAutofit/>
          </a:bodyPr>
          <a:lstStyle>
            <a:lvl1pPr>
              <a:lnSpc>
                <a:spcPts val="5600"/>
              </a:lnSpc>
              <a:defRPr sz="4600" spc="10" baseline="0">
                <a:solidFill>
                  <a:srgbClr val="FFF155"/>
                </a:solidFill>
                <a:latin typeface="+mj-lt"/>
              </a:defRPr>
            </a:lvl1pPr>
          </a:lstStyle>
          <a:p>
            <a:r>
              <a:rPr lang="en-US"/>
              <a:t>Presentation title</a:t>
            </a:r>
            <a:br>
              <a:rPr lang="en-US"/>
            </a:br>
            <a:r>
              <a:rPr lang="en-US"/>
              <a:t>title line 2</a:t>
            </a:r>
            <a:br>
              <a:rPr lang="en-US"/>
            </a:br>
            <a:r>
              <a:rPr lang="en-US"/>
              <a:t>title line 3</a:t>
            </a:r>
            <a:endParaRPr lang="en-GB"/>
          </a:p>
        </p:txBody>
      </p:sp>
      <p:sp>
        <p:nvSpPr>
          <p:cNvPr id="8" name="Text Placeholder 12">
            <a:extLst>
              <a:ext uri="{FF2B5EF4-FFF2-40B4-BE49-F238E27FC236}">
                <a16:creationId xmlns:a16="http://schemas.microsoft.com/office/drawing/2014/main" id="{FACB621B-BE4C-404D-B574-F7459A4659CD}"/>
              </a:ext>
            </a:extLst>
          </p:cNvPr>
          <p:cNvSpPr>
            <a:spLocks noGrp="1"/>
          </p:cNvSpPr>
          <p:nvPr>
            <p:ph type="body" sz="quarter" idx="10" hasCustomPrompt="1"/>
          </p:nvPr>
        </p:nvSpPr>
        <p:spPr>
          <a:xfrm>
            <a:off x="1078718" y="3895815"/>
            <a:ext cx="10057842" cy="654871"/>
          </a:xfrm>
          <a:prstGeom prst="rect">
            <a:avLst/>
          </a:prstGeom>
        </p:spPr>
        <p:txBody>
          <a:bodyPr lIns="0" tIns="0">
            <a:normAutofit/>
          </a:bodyPr>
          <a:lstStyle>
            <a:lvl1pPr marL="0" indent="0">
              <a:buNone/>
              <a:defRPr sz="20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Add the date or other text here</a:t>
            </a:r>
          </a:p>
        </p:txBody>
      </p:sp>
    </p:spTree>
    <p:extLst>
      <p:ext uri="{BB962C8B-B14F-4D97-AF65-F5344CB8AC3E}">
        <p14:creationId xmlns:p14="http://schemas.microsoft.com/office/powerpoint/2010/main" val="68748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 text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3C98C05-3F47-489E-97C8-B18CB3BAC49B}"/>
              </a:ext>
            </a:extLst>
          </p:cNvPr>
          <p:cNvSpPr>
            <a:spLocks noGrp="1"/>
          </p:cNvSpPr>
          <p:nvPr>
            <p:ph type="title" hasCustomPrompt="1"/>
          </p:nvPr>
        </p:nvSpPr>
        <p:spPr>
          <a:xfrm>
            <a:off x="1078718" y="540000"/>
            <a:ext cx="10057842" cy="563755"/>
          </a:xfrm>
          <a:prstGeom prst="rect">
            <a:avLst/>
          </a:prstGeom>
        </p:spPr>
        <p:txBody>
          <a:bodyPr vert="horz" lIns="0" tIns="0" rIns="91440" bIns="45720" rtlCol="0" anchor="t" anchorCtr="0">
            <a:noAutofit/>
          </a:bodyPr>
          <a:lstStyle>
            <a:lvl1pPr>
              <a:defRPr sz="3600" spc="10" baseline="0">
                <a:solidFill>
                  <a:srgbClr val="FFF155"/>
                </a:solidFill>
                <a:latin typeface="+mn-lt"/>
              </a:defRPr>
            </a:lvl1pPr>
          </a:lstStyle>
          <a:p>
            <a:r>
              <a:rPr lang="en-US"/>
              <a:t>Intro text slide</a:t>
            </a:r>
            <a:endParaRPr lang="en-GB"/>
          </a:p>
        </p:txBody>
      </p:sp>
      <p:sp>
        <p:nvSpPr>
          <p:cNvPr id="9" name="Text Placeholder 12">
            <a:extLst>
              <a:ext uri="{FF2B5EF4-FFF2-40B4-BE49-F238E27FC236}">
                <a16:creationId xmlns:a16="http://schemas.microsoft.com/office/drawing/2014/main" id="{9E183ECC-A63B-40E8-96AE-5D26423DBC62}"/>
              </a:ext>
            </a:extLst>
          </p:cNvPr>
          <p:cNvSpPr>
            <a:spLocks noGrp="1"/>
          </p:cNvSpPr>
          <p:nvPr>
            <p:ph type="body" sz="quarter" idx="10" hasCustomPrompt="1"/>
          </p:nvPr>
        </p:nvSpPr>
        <p:spPr>
          <a:xfrm>
            <a:off x="1078718" y="1980000"/>
            <a:ext cx="7911046" cy="3747269"/>
          </a:xfrm>
          <a:prstGeom prst="rect">
            <a:avLst/>
          </a:prstGeom>
        </p:spPr>
        <p:txBody>
          <a:bodyPr lIns="0" tIns="0">
            <a:noAutofit/>
          </a:bodyPr>
          <a:lstStyle>
            <a:lvl1pPr marL="0" indent="0">
              <a:lnSpc>
                <a:spcPts val="2100"/>
              </a:lnSpc>
              <a:buFont typeface="Arial" panose="020B0604020202020204" pitchFamily="34" charset="0"/>
              <a:buNone/>
              <a:defRPr sz="1600" spc="10"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Body text is 16pt Frutiger LT Pro 45 Light </a:t>
            </a:r>
          </a:p>
          <a:p>
            <a:pPr lvl="0"/>
            <a:br>
              <a:rPr lang="en-US"/>
            </a:br>
            <a:endParaRPr lang="en-US"/>
          </a:p>
        </p:txBody>
      </p:sp>
    </p:spTree>
    <p:extLst>
      <p:ext uri="{BB962C8B-B14F-4D97-AF65-F5344CB8AC3E}">
        <p14:creationId xmlns:p14="http://schemas.microsoft.com/office/powerpoint/2010/main" val="2369806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ck Intro text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3C98C05-3F47-489E-97C8-B18CB3BAC49B}"/>
              </a:ext>
            </a:extLst>
          </p:cNvPr>
          <p:cNvSpPr>
            <a:spLocks noGrp="1"/>
          </p:cNvSpPr>
          <p:nvPr>
            <p:ph type="title" hasCustomPrompt="1"/>
          </p:nvPr>
        </p:nvSpPr>
        <p:spPr>
          <a:xfrm>
            <a:off x="1078718" y="726565"/>
            <a:ext cx="10057842" cy="563755"/>
          </a:xfrm>
          <a:prstGeom prst="rect">
            <a:avLst/>
          </a:prstGeom>
        </p:spPr>
        <p:txBody>
          <a:bodyPr vert="horz" lIns="0" tIns="0" rIns="91440" bIns="45720" rtlCol="0" anchor="t" anchorCtr="0">
            <a:noAutofit/>
          </a:bodyPr>
          <a:lstStyle>
            <a:lvl1pPr>
              <a:defRPr sz="3600" spc="10" baseline="0">
                <a:solidFill>
                  <a:srgbClr val="FFF155"/>
                </a:solidFill>
                <a:latin typeface="+mn-lt"/>
              </a:defRPr>
            </a:lvl1pPr>
          </a:lstStyle>
          <a:p>
            <a:r>
              <a:rPr lang="en-US"/>
              <a:t>Intro text slide</a:t>
            </a:r>
            <a:endParaRPr lang="en-GB"/>
          </a:p>
        </p:txBody>
      </p:sp>
      <p:sp>
        <p:nvSpPr>
          <p:cNvPr id="9" name="Text Placeholder 12">
            <a:extLst>
              <a:ext uri="{FF2B5EF4-FFF2-40B4-BE49-F238E27FC236}">
                <a16:creationId xmlns:a16="http://schemas.microsoft.com/office/drawing/2014/main" id="{9E183ECC-A63B-40E8-96AE-5D26423DBC62}"/>
              </a:ext>
            </a:extLst>
          </p:cNvPr>
          <p:cNvSpPr>
            <a:spLocks noGrp="1"/>
          </p:cNvSpPr>
          <p:nvPr>
            <p:ph type="body" sz="quarter" idx="10" hasCustomPrompt="1"/>
          </p:nvPr>
        </p:nvSpPr>
        <p:spPr>
          <a:xfrm>
            <a:off x="1078718" y="1541349"/>
            <a:ext cx="7911046" cy="4231490"/>
          </a:xfrm>
          <a:prstGeom prst="rect">
            <a:avLst/>
          </a:prstGeom>
        </p:spPr>
        <p:txBody>
          <a:bodyPr lIns="0" tIns="0">
            <a:noAutofit/>
          </a:bodyPr>
          <a:lstStyle>
            <a:lvl1pPr marL="0" indent="0">
              <a:lnSpc>
                <a:spcPts val="2100"/>
              </a:lnSpc>
              <a:buFont typeface="Arial" panose="020B0604020202020204" pitchFamily="34" charset="0"/>
              <a:buNone/>
              <a:defRPr sz="16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Body text is 16pt Frutiger LT Pro 45 Light </a:t>
            </a:r>
          </a:p>
          <a:p>
            <a:pPr lvl="0"/>
            <a:br>
              <a:rPr lang="en-US"/>
            </a:br>
            <a:endParaRPr lang="en-US"/>
          </a:p>
        </p:txBody>
      </p:sp>
    </p:spTree>
    <p:extLst>
      <p:ext uri="{BB962C8B-B14F-4D97-AF65-F5344CB8AC3E}">
        <p14:creationId xmlns:p14="http://schemas.microsoft.com/office/powerpoint/2010/main" val="1901384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986430"/>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2" r:id="rId3"/>
    <p:sldLayoutId id="2147483674" r:id="rId4"/>
    <p:sldLayoutId id="2147483676" r:id="rId5"/>
    <p:sldLayoutId id="2147483675" r:id="rId6"/>
    <p:sldLayoutId id="2147483666" r:id="rId7"/>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068227"/>
      </p:ext>
    </p:extLst>
  </p:cSld>
  <p:clrMap bg1="lt1" tx1="dk1" bg2="lt2" tx2="dk2" accent1="accent1" accent2="accent2" accent3="accent3" accent4="accent4" accent5="accent5" accent6="accent6" hlink="hlink" folHlink="folHlink"/>
  <p:sldLayoutIdLst>
    <p:sldLayoutId id="2147483658" r:id="rId1"/>
    <p:sldLayoutId id="2147483667" r:id="rId2"/>
    <p:sldLayoutId id="2147483659" r:id="rId3"/>
    <p:sldLayoutId id="2147483668" r:id="rId4"/>
    <p:sldLayoutId id="2147483660" r:id="rId5"/>
    <p:sldLayoutId id="2147483669" r:id="rId6"/>
    <p:sldLayoutId id="2147483661" r:id="rId7"/>
    <p:sldLayoutId id="2147483670" r:id="rId8"/>
    <p:sldLayoutId id="2147483664" r:id="rId9"/>
    <p:sldLayoutId id="2147483665" r:id="rId10"/>
    <p:sldLayoutId id="2147483683" r:id="rId11"/>
    <p:sldLayoutId id="2147483684"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17/10/2025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9179555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79CBB2-8BB6-4A57-9C85-C706FB5190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0BCD76-1038-4329-9A95-DCCB31CEA2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4C0476-7E8A-4553-8B46-F45DF275D3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F968FE-03BD-429D-86F4-72CB14FF05C2}" type="datetimeFigureOut">
              <a:rPr lang="en-GB" smtClean="0"/>
              <a:t>17/10/2025</a:t>
            </a:fld>
            <a:endParaRPr lang="en-GB"/>
          </a:p>
        </p:txBody>
      </p:sp>
      <p:sp>
        <p:nvSpPr>
          <p:cNvPr id="5" name="Footer Placeholder 4">
            <a:extLst>
              <a:ext uri="{FF2B5EF4-FFF2-40B4-BE49-F238E27FC236}">
                <a16:creationId xmlns:a16="http://schemas.microsoft.com/office/drawing/2014/main" id="{14A35FC6-AC64-416B-BA07-8523CAC5C4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0FC91D1-80C8-4B66-A1B3-5DBDA6FE35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D5CB4-4A6C-42CE-9007-88EA4FA6A189}" type="slidenum">
              <a:rPr lang="en-GB" smtClean="0"/>
              <a:t>‹#›</a:t>
            </a:fld>
            <a:endParaRPr lang="en-GB"/>
          </a:p>
        </p:txBody>
      </p:sp>
    </p:spTree>
    <p:extLst>
      <p:ext uri="{BB962C8B-B14F-4D97-AF65-F5344CB8AC3E}">
        <p14:creationId xmlns:p14="http://schemas.microsoft.com/office/powerpoint/2010/main" val="302274896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24795-70B5-48AE-9F85-ACD30A49248B}"/>
              </a:ext>
            </a:extLst>
          </p:cNvPr>
          <p:cNvSpPr>
            <a:spLocks noGrp="1"/>
          </p:cNvSpPr>
          <p:nvPr>
            <p:ph type="title"/>
          </p:nvPr>
        </p:nvSpPr>
        <p:spPr>
          <a:xfrm>
            <a:off x="406400" y="575997"/>
            <a:ext cx="5596422" cy="1385091"/>
          </a:xfrm>
        </p:spPr>
        <p:txBody>
          <a:bodyPr/>
          <a:lstStyle/>
          <a:p>
            <a:r>
              <a:rPr lang="en-GB" dirty="0"/>
              <a:t>Take One Picture</a:t>
            </a:r>
            <a:br>
              <a:rPr lang="en-GB" dirty="0"/>
            </a:br>
            <a:r>
              <a:rPr lang="en-GB" dirty="0"/>
              <a:t>CPD</a:t>
            </a:r>
            <a:br>
              <a:rPr lang="en-GB" dirty="0"/>
            </a:br>
            <a:br>
              <a:rPr lang="en-GB" dirty="0"/>
            </a:br>
            <a:br>
              <a:rPr lang="en-GB" dirty="0"/>
            </a:br>
            <a:br>
              <a:rPr lang="en-GB" dirty="0"/>
            </a:br>
            <a:endParaRPr lang="en-GB" sz="3600" dirty="0">
              <a:solidFill>
                <a:schemeClr val="bg1"/>
              </a:solidFill>
            </a:endParaRPr>
          </a:p>
        </p:txBody>
      </p:sp>
      <p:pic>
        <p:nvPicPr>
          <p:cNvPr id="4" name="Picture 3" descr="A painting of a person sitting on a throne&#10;&#10;AI-generated content may be incorrect.">
            <a:extLst>
              <a:ext uri="{FF2B5EF4-FFF2-40B4-BE49-F238E27FC236}">
                <a16:creationId xmlns:a16="http://schemas.microsoft.com/office/drawing/2014/main" id="{AB209096-E35F-5B38-22D4-3BC97751408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6096000" y="120072"/>
            <a:ext cx="4060956" cy="6617855"/>
          </a:xfrm>
          <a:prstGeom prst="rect">
            <a:avLst/>
          </a:prstGeom>
        </p:spPr>
      </p:pic>
      <p:sp>
        <p:nvSpPr>
          <p:cNvPr id="7" name="TextBox 6">
            <a:extLst>
              <a:ext uri="{FF2B5EF4-FFF2-40B4-BE49-F238E27FC236}">
                <a16:creationId xmlns:a16="http://schemas.microsoft.com/office/drawing/2014/main" id="{A3126981-39A7-4FCA-F60D-4FEB44DEE09D}"/>
              </a:ext>
            </a:extLst>
          </p:cNvPr>
          <p:cNvSpPr txBox="1"/>
          <p:nvPr/>
        </p:nvSpPr>
        <p:spPr>
          <a:xfrm>
            <a:off x="406400" y="3105833"/>
            <a:ext cx="3668643" cy="646331"/>
          </a:xfrm>
          <a:prstGeom prst="rect">
            <a:avLst/>
          </a:prstGeom>
          <a:noFill/>
        </p:spPr>
        <p:txBody>
          <a:bodyPr wrap="square">
            <a:spAutoFit/>
          </a:bodyPr>
          <a:lstStyle/>
          <a:p>
            <a:r>
              <a:rPr lang="en-GB" sz="3600" dirty="0">
                <a:solidFill>
                  <a:schemeClr val="bg1"/>
                </a:solidFill>
              </a:rPr>
              <a:t>Building a project</a:t>
            </a:r>
          </a:p>
        </p:txBody>
      </p:sp>
    </p:spTree>
    <p:extLst>
      <p:ext uri="{BB962C8B-B14F-4D97-AF65-F5344CB8AC3E}">
        <p14:creationId xmlns:p14="http://schemas.microsoft.com/office/powerpoint/2010/main" val="3434267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D21A8-A2D5-B564-27F9-6EE143EC59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20D246-F246-6C26-5557-168DABAEE432}"/>
              </a:ext>
            </a:extLst>
          </p:cNvPr>
          <p:cNvSpPr>
            <a:spLocks noGrp="1"/>
          </p:cNvSpPr>
          <p:nvPr>
            <p:ph type="title"/>
          </p:nvPr>
        </p:nvSpPr>
        <p:spPr>
          <a:xfrm>
            <a:off x="2836853" y="2943585"/>
            <a:ext cx="6305352" cy="741630"/>
          </a:xfrm>
        </p:spPr>
        <p:txBody>
          <a:bodyPr/>
          <a:lstStyle/>
          <a:p>
            <a:r>
              <a:rPr lang="en-GB" dirty="0"/>
              <a:t>How could this question become a project?</a:t>
            </a:r>
            <a:br>
              <a:rPr lang="en-GB" dirty="0"/>
            </a:br>
            <a:br>
              <a:rPr lang="en-GB" dirty="0"/>
            </a:br>
            <a:br>
              <a:rPr lang="en-GB" dirty="0"/>
            </a:br>
            <a:br>
              <a:rPr lang="en-GB" dirty="0"/>
            </a:br>
            <a:br>
              <a:rPr lang="en-GB" dirty="0">
                <a:solidFill>
                  <a:schemeClr val="bg1"/>
                </a:solidFill>
              </a:rPr>
            </a:br>
            <a:endParaRPr lang="en-US" sz="3200" dirty="0">
              <a:solidFill>
                <a:schemeClr val="bg1"/>
              </a:solidFill>
            </a:endParaRPr>
          </a:p>
        </p:txBody>
      </p:sp>
    </p:spTree>
    <p:extLst>
      <p:ext uri="{BB962C8B-B14F-4D97-AF65-F5344CB8AC3E}">
        <p14:creationId xmlns:p14="http://schemas.microsoft.com/office/powerpoint/2010/main" val="1941919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CD83B6-8165-6C7F-0F0F-335657DDFB8C}"/>
              </a:ext>
            </a:extLst>
          </p:cNvPr>
          <p:cNvSpPr txBox="1"/>
          <p:nvPr/>
        </p:nvSpPr>
        <p:spPr>
          <a:xfrm>
            <a:off x="991822" y="894870"/>
            <a:ext cx="4406570" cy="800219"/>
          </a:xfrm>
          <a:prstGeom prst="rect">
            <a:avLst/>
          </a:prstGeom>
          <a:noFill/>
        </p:spPr>
        <p:txBody>
          <a:bodyPr wrap="square">
            <a:spAutoFit/>
          </a:bodyPr>
          <a:lstStyle/>
          <a:p>
            <a:r>
              <a:rPr lang="en-GB" sz="4600">
                <a:solidFill>
                  <a:srgbClr val="FFF155"/>
                </a:solidFill>
                <a:latin typeface="Frutiger LT Light"/>
              </a:rPr>
              <a:t>Selection criteria</a:t>
            </a:r>
            <a:endParaRPr lang="en-GB" sz="4600">
              <a:solidFill>
                <a:srgbClr val="FFF155"/>
              </a:solidFill>
              <a:effectLst/>
              <a:latin typeface="Frutiger LT Light"/>
            </a:endParaRPr>
          </a:p>
        </p:txBody>
      </p:sp>
      <p:sp>
        <p:nvSpPr>
          <p:cNvPr id="6" name="TextBox 5">
            <a:extLst>
              <a:ext uri="{FF2B5EF4-FFF2-40B4-BE49-F238E27FC236}">
                <a16:creationId xmlns:a16="http://schemas.microsoft.com/office/drawing/2014/main" id="{9A4A13DD-C01B-F974-5C00-FB1AF1ABE37F}"/>
              </a:ext>
            </a:extLst>
          </p:cNvPr>
          <p:cNvSpPr txBox="1"/>
          <p:nvPr/>
        </p:nvSpPr>
        <p:spPr>
          <a:xfrm>
            <a:off x="2040445" y="2374094"/>
            <a:ext cx="3357947" cy="1200329"/>
          </a:xfrm>
          <a:prstGeom prst="rect">
            <a:avLst/>
          </a:prstGeom>
          <a:noFill/>
        </p:spPr>
        <p:txBody>
          <a:bodyPr wrap="square">
            <a:spAutoFit/>
          </a:bodyPr>
          <a:lstStyle/>
          <a:p>
            <a:r>
              <a:rPr lang="en-GB">
                <a:solidFill>
                  <a:srgbClr val="FFF155"/>
                </a:solidFill>
                <a:effectLst/>
                <a:latin typeface="Frutiger LT Light"/>
              </a:rPr>
              <a:t>C</a:t>
            </a:r>
            <a:r>
              <a:rPr lang="en-GB">
                <a:solidFill>
                  <a:srgbClr val="FFF155"/>
                </a:solidFill>
                <a:latin typeface="Frutiger LT Light"/>
              </a:rPr>
              <a:t>hild-led</a:t>
            </a:r>
          </a:p>
          <a:p>
            <a:r>
              <a:rPr lang="en-GB">
                <a:solidFill>
                  <a:schemeClr val="bg1"/>
                </a:solidFill>
                <a:latin typeface="Frutiger LT Light"/>
              </a:rPr>
              <a:t>Evidence of a child-led, investigative approach</a:t>
            </a:r>
            <a:endParaRPr lang="en-GB">
              <a:solidFill>
                <a:schemeClr val="bg1"/>
              </a:solidFill>
              <a:effectLst/>
              <a:latin typeface="Frutiger LT Light"/>
            </a:endParaRPr>
          </a:p>
          <a:p>
            <a:endParaRPr lang="en-GB">
              <a:solidFill>
                <a:srgbClr val="FFF155"/>
              </a:solidFill>
              <a:effectLst/>
              <a:latin typeface="Frutiger LT Light"/>
            </a:endParaRPr>
          </a:p>
        </p:txBody>
      </p:sp>
      <p:sp>
        <p:nvSpPr>
          <p:cNvPr id="8" name="TextBox 7">
            <a:extLst>
              <a:ext uri="{FF2B5EF4-FFF2-40B4-BE49-F238E27FC236}">
                <a16:creationId xmlns:a16="http://schemas.microsoft.com/office/drawing/2014/main" id="{1645007F-6AEC-F826-7B89-019AC9AD703F}"/>
              </a:ext>
            </a:extLst>
          </p:cNvPr>
          <p:cNvSpPr txBox="1"/>
          <p:nvPr/>
        </p:nvSpPr>
        <p:spPr>
          <a:xfrm>
            <a:off x="2037029" y="3895356"/>
            <a:ext cx="3357947" cy="923330"/>
          </a:xfrm>
          <a:prstGeom prst="rect">
            <a:avLst/>
          </a:prstGeom>
          <a:noFill/>
        </p:spPr>
        <p:txBody>
          <a:bodyPr wrap="square">
            <a:spAutoFit/>
          </a:bodyPr>
          <a:lstStyle/>
          <a:p>
            <a:r>
              <a:rPr lang="en-GB">
                <a:solidFill>
                  <a:srgbClr val="FFF155"/>
                </a:solidFill>
                <a:effectLst/>
                <a:latin typeface="Frutiger LT Light"/>
              </a:rPr>
              <a:t>Process</a:t>
            </a:r>
          </a:p>
          <a:p>
            <a:r>
              <a:rPr lang="en-GB">
                <a:solidFill>
                  <a:schemeClr val="bg1"/>
                </a:solidFill>
                <a:latin typeface="Frutiger LT Light"/>
              </a:rPr>
              <a:t>Pupils have the opportunity to learn a new process</a:t>
            </a:r>
            <a:endParaRPr lang="en-GB">
              <a:solidFill>
                <a:schemeClr val="bg1"/>
              </a:solidFill>
              <a:effectLst/>
              <a:latin typeface="Frutiger LT Light"/>
            </a:endParaRPr>
          </a:p>
        </p:txBody>
      </p:sp>
      <p:sp>
        <p:nvSpPr>
          <p:cNvPr id="16" name="TextBox 15">
            <a:extLst>
              <a:ext uri="{FF2B5EF4-FFF2-40B4-BE49-F238E27FC236}">
                <a16:creationId xmlns:a16="http://schemas.microsoft.com/office/drawing/2014/main" id="{FA346C66-4F23-55FD-13E9-7940B4983936}"/>
              </a:ext>
            </a:extLst>
          </p:cNvPr>
          <p:cNvSpPr txBox="1"/>
          <p:nvPr/>
        </p:nvSpPr>
        <p:spPr>
          <a:xfrm>
            <a:off x="7188063" y="1695089"/>
            <a:ext cx="3764696" cy="923330"/>
          </a:xfrm>
          <a:prstGeom prst="rect">
            <a:avLst/>
          </a:prstGeom>
          <a:noFill/>
        </p:spPr>
        <p:txBody>
          <a:bodyPr wrap="square">
            <a:spAutoFit/>
          </a:bodyPr>
          <a:lstStyle/>
          <a:p>
            <a:r>
              <a:rPr lang="en-GB">
                <a:solidFill>
                  <a:srgbClr val="FFF155"/>
                </a:solidFill>
                <a:latin typeface="Frutiger LT Light"/>
              </a:rPr>
              <a:t>Cross-Curricular</a:t>
            </a:r>
            <a:endParaRPr lang="en-GB">
              <a:solidFill>
                <a:srgbClr val="FFF155"/>
              </a:solidFill>
              <a:effectLst/>
              <a:latin typeface="Frutiger LT Light"/>
            </a:endParaRPr>
          </a:p>
          <a:p>
            <a:r>
              <a:rPr lang="en-GB">
                <a:solidFill>
                  <a:schemeClr val="bg1"/>
                </a:solidFill>
                <a:latin typeface="Frutiger LT Light"/>
              </a:rPr>
              <a:t>Makes relevant links across the curriculum</a:t>
            </a:r>
            <a:endParaRPr lang="en-GB">
              <a:solidFill>
                <a:schemeClr val="bg1"/>
              </a:solidFill>
              <a:effectLst/>
              <a:latin typeface="Frutiger LT Light"/>
            </a:endParaRPr>
          </a:p>
        </p:txBody>
      </p:sp>
      <p:sp>
        <p:nvSpPr>
          <p:cNvPr id="17" name="TextBox 16">
            <a:extLst>
              <a:ext uri="{FF2B5EF4-FFF2-40B4-BE49-F238E27FC236}">
                <a16:creationId xmlns:a16="http://schemas.microsoft.com/office/drawing/2014/main" id="{E058985A-1505-DD2A-2930-DFB3873C85C2}"/>
              </a:ext>
            </a:extLst>
          </p:cNvPr>
          <p:cNvSpPr txBox="1"/>
          <p:nvPr/>
        </p:nvSpPr>
        <p:spPr>
          <a:xfrm>
            <a:off x="7186971" y="4426555"/>
            <a:ext cx="3357947" cy="923330"/>
          </a:xfrm>
          <a:prstGeom prst="rect">
            <a:avLst/>
          </a:prstGeom>
          <a:noFill/>
        </p:spPr>
        <p:txBody>
          <a:bodyPr wrap="square">
            <a:spAutoFit/>
          </a:bodyPr>
          <a:lstStyle/>
          <a:p>
            <a:r>
              <a:rPr lang="en-GB">
                <a:solidFill>
                  <a:srgbClr val="FFF155"/>
                </a:solidFill>
                <a:effectLst/>
                <a:latin typeface="Frutiger LT Light"/>
              </a:rPr>
              <a:t>Relevant </a:t>
            </a:r>
          </a:p>
          <a:p>
            <a:r>
              <a:rPr lang="en-GB">
                <a:solidFill>
                  <a:schemeClr val="bg1"/>
                </a:solidFill>
                <a:latin typeface="Frutiger LT Light"/>
              </a:rPr>
              <a:t>Enriches children’s understanding of the focus painting</a:t>
            </a:r>
            <a:endParaRPr lang="en-GB">
              <a:solidFill>
                <a:schemeClr val="bg1"/>
              </a:solidFill>
              <a:effectLst/>
              <a:latin typeface="Frutiger LT Light"/>
            </a:endParaRPr>
          </a:p>
        </p:txBody>
      </p:sp>
      <p:cxnSp>
        <p:nvCxnSpPr>
          <p:cNvPr id="2" name="Straight Connector 1">
            <a:extLst>
              <a:ext uri="{FF2B5EF4-FFF2-40B4-BE49-F238E27FC236}">
                <a16:creationId xmlns:a16="http://schemas.microsoft.com/office/drawing/2014/main" id="{10B440D4-05DF-E605-217A-9C62A37FB312}"/>
              </a:ext>
            </a:extLst>
          </p:cNvPr>
          <p:cNvCxnSpPr/>
          <p:nvPr/>
        </p:nvCxnSpPr>
        <p:spPr>
          <a:xfrm>
            <a:off x="1055688" y="5963129"/>
            <a:ext cx="100806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A6CF809-E491-F12E-E878-FFEEA16B6A94}"/>
              </a:ext>
            </a:extLst>
          </p:cNvPr>
          <p:cNvSpPr txBox="1"/>
          <p:nvPr/>
        </p:nvSpPr>
        <p:spPr>
          <a:xfrm>
            <a:off x="976572" y="6032768"/>
            <a:ext cx="3808412" cy="253916"/>
          </a:xfrm>
          <a:prstGeom prst="rect">
            <a:avLst/>
          </a:prstGeom>
          <a:noFill/>
        </p:spPr>
        <p:txBody>
          <a:bodyPr wrap="square" rtlCol="0">
            <a:spAutoFit/>
          </a:bodyPr>
          <a:lstStyle/>
          <a:p>
            <a:r>
              <a:rPr lang="en-US" sz="1050">
                <a:solidFill>
                  <a:schemeClr val="bg1"/>
                </a:solidFill>
                <a:latin typeface="Frutiger LT Pro 45 Light" panose="020B0403030504020204" pitchFamily="34" charset="77"/>
              </a:rPr>
              <a:t>The National Gallery</a:t>
            </a:r>
          </a:p>
        </p:txBody>
      </p:sp>
      <p:pic>
        <p:nvPicPr>
          <p:cNvPr id="20" name="Picture 19" descr="Magnifying icon.png">
            <a:extLst>
              <a:ext uri="{FF2B5EF4-FFF2-40B4-BE49-F238E27FC236}">
                <a16:creationId xmlns:a16="http://schemas.microsoft.com/office/drawing/2014/main" id="{EADFA450-B204-EDBA-5951-C95C9217F36E}"/>
              </a:ext>
            </a:extLst>
          </p:cNvPr>
          <p:cNvPicPr>
            <a:picLocks noChangeAspect="1"/>
          </p:cNvPicPr>
          <p:nvPr/>
        </p:nvPicPr>
        <p:blipFill>
          <a:blip r:embed="rId3" cstate="email">
            <a:biLevel thresh="25000"/>
            <a:extLst>
              <a:ext uri="{28A0092B-C50C-407E-A947-70E740481C1C}">
                <a14:useLocalDpi xmlns:a14="http://schemas.microsoft.com/office/drawing/2010/main" val="0"/>
              </a:ext>
            </a:extLst>
          </a:blip>
          <a:stretch>
            <a:fillRect/>
          </a:stretch>
        </p:blipFill>
        <p:spPr>
          <a:xfrm>
            <a:off x="1164393" y="2534148"/>
            <a:ext cx="530932" cy="530932"/>
          </a:xfrm>
          <a:prstGeom prst="rect">
            <a:avLst/>
          </a:prstGeom>
        </p:spPr>
      </p:pic>
      <p:pic>
        <p:nvPicPr>
          <p:cNvPr id="22" name="Picture 21" descr="Textbook icon.png">
            <a:extLst>
              <a:ext uri="{FF2B5EF4-FFF2-40B4-BE49-F238E27FC236}">
                <a16:creationId xmlns:a16="http://schemas.microsoft.com/office/drawing/2014/main" id="{8C8A192C-1C85-F0E9-9F4E-9B312058E947}"/>
              </a:ext>
            </a:extLst>
          </p:cNvPr>
          <p:cNvPicPr>
            <a:picLocks noChangeAspect="1"/>
          </p:cNvPicPr>
          <p:nvPr/>
        </p:nvPicPr>
        <p:blipFill>
          <a:blip r:embed="rId4" cstate="email">
            <a:biLevel thresh="25000"/>
            <a:extLst>
              <a:ext uri="{28A0092B-C50C-407E-A947-70E740481C1C}">
                <a14:useLocalDpi xmlns:a14="http://schemas.microsoft.com/office/drawing/2010/main" val="0"/>
              </a:ext>
            </a:extLst>
          </a:blip>
          <a:stretch>
            <a:fillRect/>
          </a:stretch>
        </p:blipFill>
        <p:spPr>
          <a:xfrm>
            <a:off x="6249492" y="1787162"/>
            <a:ext cx="540702" cy="433420"/>
          </a:xfrm>
          <a:prstGeom prst="rect">
            <a:avLst/>
          </a:prstGeom>
        </p:spPr>
      </p:pic>
      <p:pic>
        <p:nvPicPr>
          <p:cNvPr id="24" name="Picture 23" descr="Brush icon.png">
            <a:extLst>
              <a:ext uri="{FF2B5EF4-FFF2-40B4-BE49-F238E27FC236}">
                <a16:creationId xmlns:a16="http://schemas.microsoft.com/office/drawing/2014/main" id="{329EA866-7FA3-F397-6008-0EEB7514EF6A}"/>
              </a:ext>
            </a:extLst>
          </p:cNvPr>
          <p:cNvPicPr>
            <a:picLocks noChangeAspect="1"/>
          </p:cNvPicPr>
          <p:nvPr/>
        </p:nvPicPr>
        <p:blipFill>
          <a:blip r:embed="rId5" cstate="email">
            <a:biLevel thresh="25000"/>
            <a:extLst>
              <a:ext uri="{28A0092B-C50C-407E-A947-70E740481C1C}">
                <a14:useLocalDpi xmlns:a14="http://schemas.microsoft.com/office/drawing/2010/main" val="0"/>
              </a:ext>
            </a:extLst>
          </a:blip>
          <a:stretch>
            <a:fillRect/>
          </a:stretch>
        </p:blipFill>
        <p:spPr>
          <a:xfrm>
            <a:off x="1124974" y="4075141"/>
            <a:ext cx="452775" cy="478969"/>
          </a:xfrm>
          <a:prstGeom prst="rect">
            <a:avLst/>
          </a:prstGeom>
        </p:spPr>
      </p:pic>
      <p:pic>
        <p:nvPicPr>
          <p:cNvPr id="26" name="Picture 25" descr="Community icon.png">
            <a:extLst>
              <a:ext uri="{FF2B5EF4-FFF2-40B4-BE49-F238E27FC236}">
                <a16:creationId xmlns:a16="http://schemas.microsoft.com/office/drawing/2014/main" id="{1D33EDBB-3710-991F-912F-60BCDF854E05}"/>
              </a:ext>
            </a:extLst>
          </p:cNvPr>
          <p:cNvPicPr>
            <a:picLocks noChangeAspect="1"/>
          </p:cNvPicPr>
          <p:nvPr/>
        </p:nvPicPr>
        <p:blipFill>
          <a:blip r:embed="rId6" cstate="email">
            <a:biLevel thresh="25000"/>
            <a:extLst>
              <a:ext uri="{28A0092B-C50C-407E-A947-70E740481C1C}">
                <a14:useLocalDpi xmlns:a14="http://schemas.microsoft.com/office/drawing/2010/main" val="0"/>
              </a:ext>
            </a:extLst>
          </a:blip>
          <a:stretch>
            <a:fillRect/>
          </a:stretch>
        </p:blipFill>
        <p:spPr>
          <a:xfrm>
            <a:off x="6249492" y="3263210"/>
            <a:ext cx="544118" cy="366391"/>
          </a:xfrm>
          <a:prstGeom prst="rect">
            <a:avLst/>
          </a:prstGeom>
        </p:spPr>
      </p:pic>
      <p:sp>
        <p:nvSpPr>
          <p:cNvPr id="5" name="TextBox 4">
            <a:extLst>
              <a:ext uri="{FF2B5EF4-FFF2-40B4-BE49-F238E27FC236}">
                <a16:creationId xmlns:a16="http://schemas.microsoft.com/office/drawing/2014/main" id="{5F55418C-2CCA-E661-EA28-2B50F6A7411E}"/>
              </a:ext>
            </a:extLst>
          </p:cNvPr>
          <p:cNvSpPr txBox="1"/>
          <p:nvPr/>
        </p:nvSpPr>
        <p:spPr>
          <a:xfrm>
            <a:off x="7186971" y="3060822"/>
            <a:ext cx="3357947" cy="923330"/>
          </a:xfrm>
          <a:prstGeom prst="rect">
            <a:avLst/>
          </a:prstGeom>
          <a:noFill/>
        </p:spPr>
        <p:txBody>
          <a:bodyPr wrap="square">
            <a:spAutoFit/>
          </a:bodyPr>
          <a:lstStyle/>
          <a:p>
            <a:r>
              <a:rPr lang="en-GB">
                <a:solidFill>
                  <a:srgbClr val="FFF155"/>
                </a:solidFill>
                <a:latin typeface="Frutiger LT Light"/>
              </a:rPr>
              <a:t>Community</a:t>
            </a:r>
            <a:endParaRPr lang="en-GB">
              <a:solidFill>
                <a:srgbClr val="FFF155"/>
              </a:solidFill>
              <a:effectLst/>
              <a:latin typeface="Frutiger LT Light"/>
            </a:endParaRPr>
          </a:p>
          <a:p>
            <a:r>
              <a:rPr lang="en-GB">
                <a:solidFill>
                  <a:schemeClr val="bg1"/>
                </a:solidFill>
                <a:latin typeface="Frutiger LT Light"/>
              </a:rPr>
              <a:t>I</a:t>
            </a:r>
            <a:r>
              <a:rPr lang="en-GB">
                <a:solidFill>
                  <a:schemeClr val="bg1"/>
                </a:solidFill>
                <a:effectLst/>
                <a:latin typeface="Frutiger LT Light"/>
              </a:rPr>
              <a:t>nvolves people or places in the loca</a:t>
            </a:r>
            <a:r>
              <a:rPr lang="en-GB">
                <a:solidFill>
                  <a:schemeClr val="bg1"/>
                </a:solidFill>
                <a:latin typeface="Frutiger LT Light"/>
              </a:rPr>
              <a:t>l community</a:t>
            </a:r>
            <a:endParaRPr lang="en-GB">
              <a:solidFill>
                <a:schemeClr val="bg1"/>
              </a:solidFill>
              <a:effectLst/>
              <a:latin typeface="Frutiger LT Light"/>
            </a:endParaRPr>
          </a:p>
        </p:txBody>
      </p:sp>
      <p:grpSp>
        <p:nvGrpSpPr>
          <p:cNvPr id="13" name="Group 12">
            <a:extLst>
              <a:ext uri="{FF2B5EF4-FFF2-40B4-BE49-F238E27FC236}">
                <a16:creationId xmlns:a16="http://schemas.microsoft.com/office/drawing/2014/main" id="{109F0F0D-2419-EF46-5A22-AA769254C4A4}"/>
              </a:ext>
            </a:extLst>
          </p:cNvPr>
          <p:cNvGrpSpPr/>
          <p:nvPr/>
        </p:nvGrpSpPr>
        <p:grpSpPr>
          <a:xfrm>
            <a:off x="6249492" y="4609288"/>
            <a:ext cx="621122" cy="460280"/>
            <a:chOff x="4330350" y="12186372"/>
            <a:chExt cx="621122" cy="421894"/>
          </a:xfrm>
        </p:grpSpPr>
        <p:sp>
          <p:nvSpPr>
            <p:cNvPr id="14" name="Freeform 631">
              <a:extLst>
                <a:ext uri="{FF2B5EF4-FFF2-40B4-BE49-F238E27FC236}">
                  <a16:creationId xmlns:a16="http://schemas.microsoft.com/office/drawing/2014/main" id="{FB91605C-C085-7A49-B7AB-E00EA0803C78}"/>
                </a:ext>
              </a:extLst>
            </p:cNvPr>
            <p:cNvSpPr>
              <a:spLocks noChangeArrowheads="1"/>
            </p:cNvSpPr>
            <p:nvPr/>
          </p:nvSpPr>
          <p:spPr bwMode="auto">
            <a:xfrm>
              <a:off x="4330350" y="12186372"/>
              <a:ext cx="621122" cy="421894"/>
            </a:xfrm>
            <a:custGeom>
              <a:avLst/>
              <a:gdLst>
                <a:gd name="T0" fmla="*/ 934 w 935"/>
                <a:gd name="T1" fmla="*/ 0 h 635"/>
                <a:gd name="T2" fmla="*/ 0 w 935"/>
                <a:gd name="T3" fmla="*/ 0 h 635"/>
                <a:gd name="T4" fmla="*/ 0 w 935"/>
                <a:gd name="T5" fmla="*/ 634 h 635"/>
                <a:gd name="T6" fmla="*/ 934 w 935"/>
                <a:gd name="T7" fmla="*/ 634 h 635"/>
                <a:gd name="T8" fmla="*/ 934 w 935"/>
                <a:gd name="T9" fmla="*/ 0 h 635"/>
              </a:gdLst>
              <a:ahLst/>
              <a:cxnLst>
                <a:cxn ang="0">
                  <a:pos x="T0" y="T1"/>
                </a:cxn>
                <a:cxn ang="0">
                  <a:pos x="T2" y="T3"/>
                </a:cxn>
                <a:cxn ang="0">
                  <a:pos x="T4" y="T5"/>
                </a:cxn>
                <a:cxn ang="0">
                  <a:pos x="T6" y="T7"/>
                </a:cxn>
                <a:cxn ang="0">
                  <a:pos x="T8" y="T9"/>
                </a:cxn>
              </a:cxnLst>
              <a:rect l="0" t="0" r="r" b="b"/>
              <a:pathLst>
                <a:path w="935" h="635">
                  <a:moveTo>
                    <a:pt x="934" y="0"/>
                  </a:moveTo>
                  <a:lnTo>
                    <a:pt x="0" y="0"/>
                  </a:lnTo>
                  <a:lnTo>
                    <a:pt x="0" y="634"/>
                  </a:lnTo>
                  <a:lnTo>
                    <a:pt x="934" y="634"/>
                  </a:lnTo>
                  <a:lnTo>
                    <a:pt x="934" y="0"/>
                  </a:lnTo>
                </a:path>
              </a:pathLst>
            </a:custGeom>
            <a:noFill/>
            <a:ln w="38100" cap="flat">
              <a:solidFill>
                <a:schemeClr val="bg1"/>
              </a:solidFill>
              <a:bevel/>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Montserrat Light" charset="0"/>
              </a:endParaRPr>
            </a:p>
          </p:txBody>
        </p:sp>
        <p:sp>
          <p:nvSpPr>
            <p:cNvPr id="15" name="Freeform 632">
              <a:extLst>
                <a:ext uri="{FF2B5EF4-FFF2-40B4-BE49-F238E27FC236}">
                  <a16:creationId xmlns:a16="http://schemas.microsoft.com/office/drawing/2014/main" id="{468054E1-939F-9B9B-2D09-3FCFD208DA12}"/>
                </a:ext>
              </a:extLst>
            </p:cNvPr>
            <p:cNvSpPr>
              <a:spLocks noChangeArrowheads="1"/>
            </p:cNvSpPr>
            <p:nvPr/>
          </p:nvSpPr>
          <p:spPr bwMode="auto">
            <a:xfrm>
              <a:off x="4330350" y="12347511"/>
              <a:ext cx="621122" cy="222666"/>
            </a:xfrm>
            <a:custGeom>
              <a:avLst/>
              <a:gdLst>
                <a:gd name="T0" fmla="*/ 0 w 935"/>
                <a:gd name="T1" fmla="*/ 306 h 337"/>
                <a:gd name="T2" fmla="*/ 344 w 935"/>
                <a:gd name="T3" fmla="*/ 0 h 337"/>
                <a:gd name="T4" fmla="*/ 523 w 935"/>
                <a:gd name="T5" fmla="*/ 179 h 337"/>
                <a:gd name="T6" fmla="*/ 613 w 935"/>
                <a:gd name="T7" fmla="*/ 59 h 337"/>
                <a:gd name="T8" fmla="*/ 934 w 935"/>
                <a:gd name="T9" fmla="*/ 336 h 337"/>
              </a:gdLst>
              <a:ahLst/>
              <a:cxnLst>
                <a:cxn ang="0">
                  <a:pos x="T0" y="T1"/>
                </a:cxn>
                <a:cxn ang="0">
                  <a:pos x="T2" y="T3"/>
                </a:cxn>
                <a:cxn ang="0">
                  <a:pos x="T4" y="T5"/>
                </a:cxn>
                <a:cxn ang="0">
                  <a:pos x="T6" y="T7"/>
                </a:cxn>
                <a:cxn ang="0">
                  <a:pos x="T8" y="T9"/>
                </a:cxn>
              </a:cxnLst>
              <a:rect l="0" t="0" r="r" b="b"/>
              <a:pathLst>
                <a:path w="935" h="337">
                  <a:moveTo>
                    <a:pt x="0" y="306"/>
                  </a:moveTo>
                  <a:lnTo>
                    <a:pt x="344" y="0"/>
                  </a:lnTo>
                  <a:lnTo>
                    <a:pt x="523" y="179"/>
                  </a:lnTo>
                  <a:lnTo>
                    <a:pt x="613" y="59"/>
                  </a:lnTo>
                  <a:lnTo>
                    <a:pt x="934" y="336"/>
                  </a:lnTo>
                </a:path>
              </a:pathLst>
            </a:custGeom>
            <a:noFill/>
            <a:ln w="38100"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latin typeface="Montserrat Light" charset="0"/>
              </a:endParaRPr>
            </a:p>
          </p:txBody>
        </p:sp>
        <p:sp>
          <p:nvSpPr>
            <p:cNvPr id="18" name="Freeform 633">
              <a:extLst>
                <a:ext uri="{FF2B5EF4-FFF2-40B4-BE49-F238E27FC236}">
                  <a16:creationId xmlns:a16="http://schemas.microsoft.com/office/drawing/2014/main" id="{AAF08BF8-7638-34FC-1EC8-6E6CA2D13883}"/>
                </a:ext>
              </a:extLst>
            </p:cNvPr>
            <p:cNvSpPr>
              <a:spLocks noChangeArrowheads="1"/>
            </p:cNvSpPr>
            <p:nvPr/>
          </p:nvSpPr>
          <p:spPr bwMode="auto">
            <a:xfrm>
              <a:off x="4775684" y="12247900"/>
              <a:ext cx="105473" cy="99613"/>
            </a:xfrm>
            <a:custGeom>
              <a:avLst/>
              <a:gdLst>
                <a:gd name="T0" fmla="*/ 157 w 158"/>
                <a:gd name="T1" fmla="*/ 75 h 151"/>
                <a:gd name="T2" fmla="*/ 157 w 158"/>
                <a:gd name="T3" fmla="*/ 75 h 151"/>
                <a:gd name="T4" fmla="*/ 75 w 158"/>
                <a:gd name="T5" fmla="*/ 150 h 151"/>
                <a:gd name="T6" fmla="*/ 0 w 158"/>
                <a:gd name="T7" fmla="*/ 75 h 151"/>
                <a:gd name="T8" fmla="*/ 75 w 158"/>
                <a:gd name="T9" fmla="*/ 0 h 151"/>
                <a:gd name="T10" fmla="*/ 157 w 158"/>
                <a:gd name="T11" fmla="*/ 75 h 151"/>
              </a:gdLst>
              <a:ahLst/>
              <a:cxnLst>
                <a:cxn ang="0">
                  <a:pos x="T0" y="T1"/>
                </a:cxn>
                <a:cxn ang="0">
                  <a:pos x="T2" y="T3"/>
                </a:cxn>
                <a:cxn ang="0">
                  <a:pos x="T4" y="T5"/>
                </a:cxn>
                <a:cxn ang="0">
                  <a:pos x="T6" y="T7"/>
                </a:cxn>
                <a:cxn ang="0">
                  <a:pos x="T8" y="T9"/>
                </a:cxn>
                <a:cxn ang="0">
                  <a:pos x="T10" y="T11"/>
                </a:cxn>
              </a:cxnLst>
              <a:rect l="0" t="0" r="r" b="b"/>
              <a:pathLst>
                <a:path w="158" h="151">
                  <a:moveTo>
                    <a:pt x="157" y="75"/>
                  </a:moveTo>
                  <a:lnTo>
                    <a:pt x="157" y="75"/>
                  </a:lnTo>
                  <a:cubicBezTo>
                    <a:pt x="157" y="120"/>
                    <a:pt x="120" y="150"/>
                    <a:pt x="75" y="150"/>
                  </a:cubicBezTo>
                  <a:cubicBezTo>
                    <a:pt x="38" y="150"/>
                    <a:pt x="0" y="120"/>
                    <a:pt x="0" y="75"/>
                  </a:cubicBezTo>
                  <a:cubicBezTo>
                    <a:pt x="0" y="38"/>
                    <a:pt x="38" y="0"/>
                    <a:pt x="75" y="0"/>
                  </a:cubicBezTo>
                  <a:cubicBezTo>
                    <a:pt x="120" y="0"/>
                    <a:pt x="157" y="38"/>
                    <a:pt x="157" y="75"/>
                  </a:cubicBezTo>
                </a:path>
              </a:pathLst>
            </a:custGeom>
            <a:noFill/>
            <a:ln w="38100" cap="flat">
              <a:solidFill>
                <a:schemeClr val="bg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Montserrat Light" charset="0"/>
              </a:endParaRPr>
            </a:p>
          </p:txBody>
        </p:sp>
      </p:grpSp>
    </p:spTree>
    <p:extLst>
      <p:ext uri="{BB962C8B-B14F-4D97-AF65-F5344CB8AC3E}">
        <p14:creationId xmlns:p14="http://schemas.microsoft.com/office/powerpoint/2010/main" val="1279460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0A635-7815-655C-6D8E-59F5B56E14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9C6B25-49B0-ED51-B64E-F8CB27AEA8AB}"/>
              </a:ext>
            </a:extLst>
          </p:cNvPr>
          <p:cNvSpPr>
            <a:spLocks noGrp="1"/>
          </p:cNvSpPr>
          <p:nvPr>
            <p:ph type="title"/>
          </p:nvPr>
        </p:nvSpPr>
        <p:spPr>
          <a:xfrm>
            <a:off x="3753209" y="3159434"/>
            <a:ext cx="4685581" cy="539132"/>
          </a:xfrm>
        </p:spPr>
        <p:txBody>
          <a:bodyPr/>
          <a:lstStyle/>
          <a:p>
            <a:r>
              <a:rPr lang="en-US" sz="3200" dirty="0"/>
              <a:t>Examples of past projects </a:t>
            </a:r>
            <a:endParaRPr lang="en-US" sz="3200" dirty="0">
              <a:solidFill>
                <a:schemeClr val="bg1"/>
              </a:solidFill>
            </a:endParaRPr>
          </a:p>
        </p:txBody>
      </p:sp>
    </p:spTree>
    <p:extLst>
      <p:ext uri="{BB962C8B-B14F-4D97-AF65-F5344CB8AC3E}">
        <p14:creationId xmlns:p14="http://schemas.microsoft.com/office/powerpoint/2010/main" val="2548410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2" descr="A group of people dancing&#10;&#10;Description automatically generated with medium confidence">
            <a:extLst>
              <a:ext uri="{FF2B5EF4-FFF2-40B4-BE49-F238E27FC236}">
                <a16:creationId xmlns:a16="http://schemas.microsoft.com/office/drawing/2014/main" id="{7DA43B70-C368-5968-17E0-D31EF753F97F}"/>
              </a:ext>
            </a:extLst>
          </p:cNvPr>
          <p:cNvPicPr>
            <a:picLocks noChangeAspect="1"/>
          </p:cNvPicPr>
          <p:nvPr/>
        </p:nvPicPr>
        <p:blipFill rotWithShape="1">
          <a:blip r:embed="rId3">
            <a:extLst>
              <a:ext uri="{28A0092B-C50C-407E-A947-70E740481C1C}">
                <a14:useLocalDpi xmlns:a14="http://schemas.microsoft.com/office/drawing/2010/main" val="0"/>
              </a:ext>
            </a:extLst>
          </a:blip>
          <a:srcRect t="6646" b="1202"/>
          <a:stretch/>
        </p:blipFill>
        <p:spPr>
          <a:xfrm>
            <a:off x="2681609" y="292192"/>
            <a:ext cx="7145969" cy="5630600"/>
          </a:xfrm>
          <a:prstGeom prst="rect">
            <a:avLst/>
          </a:prstGeom>
          <a:solidFill>
            <a:sysClr val="window" lastClr="FFFFFF">
              <a:lumMod val="95000"/>
            </a:sysClr>
          </a:solidFill>
        </p:spPr>
      </p:pic>
      <p:sp>
        <p:nvSpPr>
          <p:cNvPr id="4" name="TextBox 3">
            <a:extLst>
              <a:ext uri="{FF2B5EF4-FFF2-40B4-BE49-F238E27FC236}">
                <a16:creationId xmlns:a16="http://schemas.microsoft.com/office/drawing/2014/main" id="{0EBF9B42-6576-C7A3-65BD-450448737A06}"/>
              </a:ext>
            </a:extLst>
          </p:cNvPr>
          <p:cNvSpPr txBox="1"/>
          <p:nvPr/>
        </p:nvSpPr>
        <p:spPr>
          <a:xfrm>
            <a:off x="2494832" y="6147740"/>
            <a:ext cx="7519525" cy="338554"/>
          </a:xfrm>
          <a:prstGeom prst="rect">
            <a:avLst/>
          </a:prstGeom>
          <a:noFill/>
        </p:spPr>
        <p:txBody>
          <a:bodyPr wrap="square" rtlCol="0">
            <a:spAutoFit/>
          </a:bodyPr>
          <a:lstStyle/>
          <a:p>
            <a:pPr algn="ctr"/>
            <a:r>
              <a:rPr lang="en-GB" sz="1600" err="1">
                <a:solidFill>
                  <a:schemeClr val="bg1"/>
                </a:solidFill>
                <a:latin typeface="Frutiger LT Light"/>
              </a:rPr>
              <a:t>Orazio</a:t>
            </a:r>
            <a:r>
              <a:rPr lang="en-GB" sz="1600">
                <a:solidFill>
                  <a:schemeClr val="bg1"/>
                </a:solidFill>
                <a:latin typeface="Frutiger LT Light"/>
              </a:rPr>
              <a:t> Gentileschi, </a:t>
            </a:r>
            <a:r>
              <a:rPr lang="en-GB" sz="1600" i="1">
                <a:solidFill>
                  <a:schemeClr val="bg1"/>
                </a:solidFill>
                <a:latin typeface="Frutiger LT Light"/>
              </a:rPr>
              <a:t>The Finding of Moses</a:t>
            </a:r>
            <a:r>
              <a:rPr lang="en-GB" sz="1600">
                <a:solidFill>
                  <a:schemeClr val="bg1"/>
                </a:solidFill>
                <a:latin typeface="Frutiger LT Light"/>
              </a:rPr>
              <a:t>, early 1630s, © National Gallery, London </a:t>
            </a:r>
          </a:p>
        </p:txBody>
      </p:sp>
    </p:spTree>
    <p:extLst>
      <p:ext uri="{BB962C8B-B14F-4D97-AF65-F5344CB8AC3E}">
        <p14:creationId xmlns:p14="http://schemas.microsoft.com/office/powerpoint/2010/main" val="3129616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people dancing&#10;&#10;Description automatically generated with medium confidence">
            <a:extLst>
              <a:ext uri="{FF2B5EF4-FFF2-40B4-BE49-F238E27FC236}">
                <a16:creationId xmlns:a16="http://schemas.microsoft.com/office/drawing/2014/main" id="{3473819C-C5F8-4338-8F38-367B3CDA743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6646" b="1202"/>
          <a:stretch/>
        </p:blipFill>
        <p:spPr>
          <a:xfrm>
            <a:off x="2681611" y="285079"/>
            <a:ext cx="7145969" cy="5630600"/>
          </a:xfrm>
        </p:spPr>
      </p:pic>
      <p:sp>
        <p:nvSpPr>
          <p:cNvPr id="2" name="TextBox 1">
            <a:extLst>
              <a:ext uri="{FF2B5EF4-FFF2-40B4-BE49-F238E27FC236}">
                <a16:creationId xmlns:a16="http://schemas.microsoft.com/office/drawing/2014/main" id="{6B3B7DA2-52E2-4DE5-AA52-3B72CB078A99}"/>
              </a:ext>
            </a:extLst>
          </p:cNvPr>
          <p:cNvSpPr txBox="1"/>
          <p:nvPr/>
        </p:nvSpPr>
        <p:spPr>
          <a:xfrm>
            <a:off x="2681610" y="6054485"/>
            <a:ext cx="71459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Frutiger LT Light"/>
                <a:ea typeface="+mn-ea"/>
                <a:cs typeface="+mn-cs"/>
              </a:rPr>
              <a:t>‘Why aren’t the women wearing any shoes?’</a:t>
            </a:r>
          </a:p>
        </p:txBody>
      </p:sp>
    </p:spTree>
    <p:extLst>
      <p:ext uri="{BB962C8B-B14F-4D97-AF65-F5344CB8AC3E}">
        <p14:creationId xmlns:p14="http://schemas.microsoft.com/office/powerpoint/2010/main" val="1742706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people dancing&#10;&#10;Description automatically generated with medium confidence">
            <a:extLst>
              <a:ext uri="{FF2B5EF4-FFF2-40B4-BE49-F238E27FC236}">
                <a16:creationId xmlns:a16="http://schemas.microsoft.com/office/drawing/2014/main" id="{3473819C-C5F8-4338-8F38-367B3CDA743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6646" b="1202"/>
          <a:stretch/>
        </p:blipFill>
        <p:spPr>
          <a:xfrm>
            <a:off x="9820274" y="7224383"/>
            <a:ext cx="2371725" cy="1868779"/>
          </a:xfrm>
        </p:spPr>
      </p:pic>
      <p:pic>
        <p:nvPicPr>
          <p:cNvPr id="5" name="Picture 4" descr="A picture containing different, several&#10;&#10;Description automatically generated">
            <a:extLst>
              <a:ext uri="{FF2B5EF4-FFF2-40B4-BE49-F238E27FC236}">
                <a16:creationId xmlns:a16="http://schemas.microsoft.com/office/drawing/2014/main" id="{5881D276-F2C2-439D-B073-4A449F6440D3}"/>
              </a:ext>
            </a:extLst>
          </p:cNvPr>
          <p:cNvPicPr>
            <a:picLocks noChangeAspect="1"/>
          </p:cNvPicPr>
          <p:nvPr/>
        </p:nvPicPr>
        <p:blipFill rotWithShape="1">
          <a:blip r:embed="rId4">
            <a:extLst>
              <a:ext uri="{28A0092B-C50C-407E-A947-70E740481C1C}">
                <a14:useLocalDpi xmlns:a14="http://schemas.microsoft.com/office/drawing/2010/main" val="0"/>
              </a:ext>
            </a:extLst>
          </a:blip>
          <a:srcRect t="6152" b="6768"/>
          <a:stretch/>
        </p:blipFill>
        <p:spPr>
          <a:xfrm>
            <a:off x="407690" y="298868"/>
            <a:ext cx="8114887" cy="2883566"/>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94E546DE-CD18-470B-9FE2-E8D6EDAAC934}"/>
              </a:ext>
            </a:extLst>
          </p:cNvPr>
          <p:cNvPicPr>
            <a:picLocks noChangeAspect="1"/>
          </p:cNvPicPr>
          <p:nvPr/>
        </p:nvPicPr>
        <p:blipFill rotWithShape="1">
          <a:blip r:embed="rId5">
            <a:extLst>
              <a:ext uri="{28A0092B-C50C-407E-A947-70E740481C1C}">
                <a14:useLocalDpi xmlns:a14="http://schemas.microsoft.com/office/drawing/2010/main" val="0"/>
              </a:ext>
            </a:extLst>
          </a:blip>
          <a:srcRect b="6793"/>
          <a:stretch/>
        </p:blipFill>
        <p:spPr>
          <a:xfrm>
            <a:off x="341622" y="3247765"/>
            <a:ext cx="4531995" cy="3266913"/>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BE9CD3C3-F804-4AE4-A654-5357B8E7958B}"/>
              </a:ext>
            </a:extLst>
          </p:cNvPr>
          <p:cNvPicPr>
            <a:picLocks noChangeAspect="1"/>
          </p:cNvPicPr>
          <p:nvPr/>
        </p:nvPicPr>
        <p:blipFill rotWithShape="1">
          <a:blip r:embed="rId6">
            <a:extLst>
              <a:ext uri="{28A0092B-C50C-407E-A947-70E740481C1C}">
                <a14:useLocalDpi xmlns:a14="http://schemas.microsoft.com/office/drawing/2010/main" val="0"/>
              </a:ext>
            </a:extLst>
          </a:blip>
          <a:srcRect b="7177"/>
          <a:stretch/>
        </p:blipFill>
        <p:spPr>
          <a:xfrm>
            <a:off x="4873617" y="3429000"/>
            <a:ext cx="5132070" cy="3000375"/>
          </a:xfrm>
          <a:prstGeom prst="rect">
            <a:avLst/>
          </a:prstGeom>
        </p:spPr>
      </p:pic>
      <p:sp>
        <p:nvSpPr>
          <p:cNvPr id="2" name="TextBox 1">
            <a:extLst>
              <a:ext uri="{FF2B5EF4-FFF2-40B4-BE49-F238E27FC236}">
                <a16:creationId xmlns:a16="http://schemas.microsoft.com/office/drawing/2014/main" id="{F7E6860D-5188-4EE5-9ECD-90ED8C97B837}"/>
              </a:ext>
            </a:extLst>
          </p:cNvPr>
          <p:cNvSpPr txBox="1"/>
          <p:nvPr/>
        </p:nvSpPr>
        <p:spPr>
          <a:xfrm>
            <a:off x="8908521" y="1712942"/>
            <a:ext cx="2813709" cy="584775"/>
          </a:xfrm>
          <a:prstGeom prst="rect">
            <a:avLst/>
          </a:prstGeom>
          <a:noFill/>
        </p:spPr>
        <p:txBody>
          <a:bodyPr wrap="square" rtlCol="0">
            <a:spAutoFit/>
          </a:bodyPr>
          <a:lstStyle/>
          <a:p>
            <a:r>
              <a:rPr lang="en-GB" sz="1600" i="1">
                <a:solidFill>
                  <a:schemeClr val="bg1">
                    <a:lumMod val="95000"/>
                  </a:schemeClr>
                </a:solidFill>
                <a:latin typeface="Frutiger LT Light"/>
              </a:rPr>
              <a:t>Fantastic Feet</a:t>
            </a:r>
            <a:r>
              <a:rPr lang="en-GB" sz="1600">
                <a:solidFill>
                  <a:schemeClr val="bg1">
                    <a:lumMod val="95000"/>
                  </a:schemeClr>
                </a:solidFill>
                <a:latin typeface="Frutiger LT Light"/>
              </a:rPr>
              <a:t>, St Robert’s First School, Northumberland</a:t>
            </a:r>
          </a:p>
        </p:txBody>
      </p:sp>
    </p:spTree>
    <p:extLst>
      <p:ext uri="{BB962C8B-B14F-4D97-AF65-F5344CB8AC3E}">
        <p14:creationId xmlns:p14="http://schemas.microsoft.com/office/powerpoint/2010/main" val="966788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836E1-401E-69E1-F068-47B51056198F}"/>
            </a:ext>
          </a:extLst>
        </p:cNvPr>
        <p:cNvGrpSpPr/>
        <p:nvPr/>
      </p:nvGrpSpPr>
      <p:grpSpPr>
        <a:xfrm>
          <a:off x="0" y="0"/>
          <a:ext cx="0" cy="0"/>
          <a:chOff x="0" y="0"/>
          <a:chExt cx="0" cy="0"/>
        </a:xfrm>
      </p:grpSpPr>
      <p:pic>
        <p:nvPicPr>
          <p:cNvPr id="5" name="Picture 4" descr="A painting of a battle scene&#10;&#10;Description automatically generated">
            <a:extLst>
              <a:ext uri="{FF2B5EF4-FFF2-40B4-BE49-F238E27FC236}">
                <a16:creationId xmlns:a16="http://schemas.microsoft.com/office/drawing/2014/main" id="{774CBCB0-D9FD-BFFE-9680-B12E567CEC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63692" y="184740"/>
            <a:ext cx="10264615" cy="5850831"/>
          </a:xfrm>
          <a:prstGeom prst="rect">
            <a:avLst/>
          </a:prstGeom>
        </p:spPr>
      </p:pic>
      <p:sp>
        <p:nvSpPr>
          <p:cNvPr id="2" name="Title 1">
            <a:extLst>
              <a:ext uri="{FF2B5EF4-FFF2-40B4-BE49-F238E27FC236}">
                <a16:creationId xmlns:a16="http://schemas.microsoft.com/office/drawing/2014/main" id="{BC733CCB-1EBE-194B-05D6-F96622DAA7BF}"/>
              </a:ext>
            </a:extLst>
          </p:cNvPr>
          <p:cNvSpPr txBox="1">
            <a:spLocks/>
          </p:cNvSpPr>
          <p:nvPr/>
        </p:nvSpPr>
        <p:spPr>
          <a:xfrm>
            <a:off x="1067078" y="6276108"/>
            <a:ext cx="10057842" cy="3971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a:solidFill>
                  <a:schemeClr val="bg1"/>
                </a:solidFill>
                <a:latin typeface="Frutiger LT Light"/>
              </a:rPr>
              <a:t>Paolo Uccello, </a:t>
            </a:r>
            <a:r>
              <a:rPr lang="en-US" sz="1600" i="1">
                <a:solidFill>
                  <a:schemeClr val="bg1"/>
                </a:solidFill>
                <a:latin typeface="Frutiger LT Light"/>
              </a:rPr>
              <a:t>The Battle of San Romano, </a:t>
            </a:r>
            <a:r>
              <a:rPr lang="en-US" sz="1600">
                <a:solidFill>
                  <a:schemeClr val="bg1"/>
                </a:solidFill>
                <a:latin typeface="Frutiger LT Light"/>
              </a:rPr>
              <a:t>probably about 1438-40</a:t>
            </a:r>
            <a:endParaRPr lang="en-US" sz="1600">
              <a:latin typeface="Frutiger LT Light"/>
            </a:endParaRPr>
          </a:p>
        </p:txBody>
      </p:sp>
    </p:spTree>
    <p:extLst>
      <p:ext uri="{BB962C8B-B14F-4D97-AF65-F5344CB8AC3E}">
        <p14:creationId xmlns:p14="http://schemas.microsoft.com/office/powerpoint/2010/main" val="3704976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2A250-C0DE-BD7D-9FBE-69148EED5C85}"/>
            </a:ext>
          </a:extLst>
        </p:cNvPr>
        <p:cNvGrpSpPr/>
        <p:nvPr/>
      </p:nvGrpSpPr>
      <p:grpSpPr>
        <a:xfrm>
          <a:off x="0" y="0"/>
          <a:ext cx="0" cy="0"/>
          <a:chOff x="0" y="0"/>
          <a:chExt cx="0" cy="0"/>
        </a:xfrm>
      </p:grpSpPr>
      <p:pic>
        <p:nvPicPr>
          <p:cNvPr id="3" name="Picture 2" descr="A close-up of a painting&#10;&#10;Description automatically generated">
            <a:extLst>
              <a:ext uri="{FF2B5EF4-FFF2-40B4-BE49-F238E27FC236}">
                <a16:creationId xmlns:a16="http://schemas.microsoft.com/office/drawing/2014/main" id="{CD6E1AB2-3B3D-5F66-7455-01EFE740E8C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54869" y="349915"/>
            <a:ext cx="7271280" cy="5614467"/>
          </a:xfrm>
          <a:prstGeom prst="rect">
            <a:avLst/>
          </a:prstGeom>
        </p:spPr>
      </p:pic>
      <p:sp>
        <p:nvSpPr>
          <p:cNvPr id="2" name="Title 1">
            <a:extLst>
              <a:ext uri="{FF2B5EF4-FFF2-40B4-BE49-F238E27FC236}">
                <a16:creationId xmlns:a16="http://schemas.microsoft.com/office/drawing/2014/main" id="{59D26F11-F3D8-B7C1-3460-19BF3618EB17}"/>
              </a:ext>
            </a:extLst>
          </p:cNvPr>
          <p:cNvSpPr txBox="1">
            <a:spLocks/>
          </p:cNvSpPr>
          <p:nvPr/>
        </p:nvSpPr>
        <p:spPr>
          <a:xfrm>
            <a:off x="1067078" y="6276108"/>
            <a:ext cx="10057842" cy="3971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a:solidFill>
                  <a:schemeClr val="bg1"/>
                </a:solidFill>
                <a:latin typeface="Frutiger LT Light"/>
              </a:rPr>
              <a:t>‘That </a:t>
            </a:r>
            <a:r>
              <a:rPr lang="en-US" sz="1600" err="1">
                <a:solidFill>
                  <a:schemeClr val="bg1"/>
                </a:solidFill>
                <a:latin typeface="Frutiger LT Light"/>
              </a:rPr>
              <a:t>armour</a:t>
            </a:r>
            <a:r>
              <a:rPr lang="en-US" sz="1600">
                <a:solidFill>
                  <a:schemeClr val="bg1"/>
                </a:solidFill>
                <a:latin typeface="Frutiger LT Light"/>
              </a:rPr>
              <a:t> looks like a woodlouse!’</a:t>
            </a:r>
          </a:p>
        </p:txBody>
      </p:sp>
    </p:spTree>
    <p:extLst>
      <p:ext uri="{BB962C8B-B14F-4D97-AF65-F5344CB8AC3E}">
        <p14:creationId xmlns:p14="http://schemas.microsoft.com/office/powerpoint/2010/main" val="970054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A1EBB-96BE-E370-78EC-D39ED2DC2DD8}"/>
            </a:ext>
          </a:extLst>
        </p:cNvPr>
        <p:cNvGrpSpPr/>
        <p:nvPr/>
      </p:nvGrpSpPr>
      <p:grpSpPr>
        <a:xfrm>
          <a:off x="0" y="0"/>
          <a:ext cx="0" cy="0"/>
          <a:chOff x="0" y="0"/>
          <a:chExt cx="0" cy="0"/>
        </a:xfrm>
      </p:grpSpPr>
      <p:pic>
        <p:nvPicPr>
          <p:cNvPr id="3" name="Picture 2" descr="A group of metal objects with eyes&#10;&#10;Description automatically generated">
            <a:extLst>
              <a:ext uri="{FF2B5EF4-FFF2-40B4-BE49-F238E27FC236}">
                <a16:creationId xmlns:a16="http://schemas.microsoft.com/office/drawing/2014/main" id="{CE07F446-682C-2CD4-06D3-79EA6ECD9851}"/>
              </a:ext>
            </a:extLst>
          </p:cNvPr>
          <p:cNvPicPr>
            <a:picLocks noChangeAspect="1"/>
          </p:cNvPicPr>
          <p:nvPr/>
        </p:nvPicPr>
        <p:blipFill>
          <a:blip r:embed="rId3">
            <a:extLst>
              <a:ext uri="{28A0092B-C50C-407E-A947-70E740481C1C}">
                <a14:useLocalDpi xmlns:a14="http://schemas.microsoft.com/office/drawing/2010/main" val="0"/>
              </a:ext>
            </a:extLst>
          </a:blip>
          <a:srcRect l="4800" t="12074" r="12537" b="15464"/>
          <a:stretch/>
        </p:blipFill>
        <p:spPr>
          <a:xfrm>
            <a:off x="0" y="680484"/>
            <a:ext cx="8973879" cy="5497032"/>
          </a:xfrm>
          <a:prstGeom prst="rect">
            <a:avLst/>
          </a:prstGeom>
        </p:spPr>
      </p:pic>
      <p:sp>
        <p:nvSpPr>
          <p:cNvPr id="4" name="TextBox 3">
            <a:extLst>
              <a:ext uri="{FF2B5EF4-FFF2-40B4-BE49-F238E27FC236}">
                <a16:creationId xmlns:a16="http://schemas.microsoft.com/office/drawing/2014/main" id="{CC5F7DB8-E708-4F5D-F78C-29A8557D8E21}"/>
              </a:ext>
            </a:extLst>
          </p:cNvPr>
          <p:cNvSpPr txBox="1"/>
          <p:nvPr/>
        </p:nvSpPr>
        <p:spPr>
          <a:xfrm>
            <a:off x="8821882" y="1550373"/>
            <a:ext cx="2954803" cy="584775"/>
          </a:xfrm>
          <a:prstGeom prst="rect">
            <a:avLst/>
          </a:prstGeom>
          <a:noFill/>
        </p:spPr>
        <p:txBody>
          <a:bodyPr wrap="square">
            <a:spAutoFit/>
          </a:bodyPr>
          <a:lstStyle/>
          <a:p>
            <a:r>
              <a:rPr lang="en-US" sz="1600" i="1" err="1">
                <a:solidFill>
                  <a:schemeClr val="bg1"/>
                </a:solidFill>
                <a:latin typeface="Frutiger LT Light"/>
              </a:rPr>
              <a:t>Armoured</a:t>
            </a:r>
            <a:r>
              <a:rPr lang="en-US" sz="1600" i="1">
                <a:solidFill>
                  <a:schemeClr val="bg1"/>
                </a:solidFill>
                <a:latin typeface="Frutiger LT Light"/>
              </a:rPr>
              <a:t> Beasts, </a:t>
            </a:r>
            <a:r>
              <a:rPr lang="en-US" sz="1600">
                <a:solidFill>
                  <a:schemeClr val="bg1"/>
                </a:solidFill>
                <a:latin typeface="Frutiger LT Light"/>
              </a:rPr>
              <a:t>Beavers Community Primary School </a:t>
            </a:r>
            <a:endParaRPr lang="en-GB" sz="1600">
              <a:latin typeface="Frutiger LT Light"/>
            </a:endParaRPr>
          </a:p>
        </p:txBody>
      </p:sp>
    </p:spTree>
    <p:extLst>
      <p:ext uri="{BB962C8B-B14F-4D97-AF65-F5344CB8AC3E}">
        <p14:creationId xmlns:p14="http://schemas.microsoft.com/office/powerpoint/2010/main" val="589336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child outside a brick building&#10;&#10;AI-generated content may be incorrect.">
            <a:extLst>
              <a:ext uri="{FF2B5EF4-FFF2-40B4-BE49-F238E27FC236}">
                <a16:creationId xmlns:a16="http://schemas.microsoft.com/office/drawing/2014/main" id="{8C3DDA4C-FB01-25AB-846F-EB3BBC5E2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8848" y="322118"/>
            <a:ext cx="4794303" cy="5891645"/>
          </a:xfrm>
          <a:prstGeom prst="rect">
            <a:avLst/>
          </a:prstGeom>
        </p:spPr>
      </p:pic>
      <p:sp>
        <p:nvSpPr>
          <p:cNvPr id="6" name="TextBox 5">
            <a:extLst>
              <a:ext uri="{FF2B5EF4-FFF2-40B4-BE49-F238E27FC236}">
                <a16:creationId xmlns:a16="http://schemas.microsoft.com/office/drawing/2014/main" id="{E5A5B854-FE32-0566-8AD3-F786A809273E}"/>
              </a:ext>
            </a:extLst>
          </p:cNvPr>
          <p:cNvSpPr txBox="1"/>
          <p:nvPr/>
        </p:nvSpPr>
        <p:spPr>
          <a:xfrm>
            <a:off x="3698848" y="6363847"/>
            <a:ext cx="6502617" cy="344069"/>
          </a:xfrm>
          <a:prstGeom prst="rect">
            <a:avLst/>
          </a:prstGeom>
          <a:noFill/>
        </p:spPr>
        <p:txBody>
          <a:bodyPr wrap="square">
            <a:spAutoFit/>
          </a:bodyPr>
          <a:lstStyle/>
          <a:p>
            <a:pPr>
              <a:lnSpc>
                <a:spcPct val="107000"/>
              </a:lnSpc>
              <a:spcAft>
                <a:spcPts val="800"/>
              </a:spcAft>
              <a:buNone/>
            </a:pPr>
            <a:r>
              <a:rPr lang="en-GB" sz="1600" kern="100">
                <a:solidFill>
                  <a:schemeClr val="bg1"/>
                </a:solidFill>
                <a:effectLst/>
                <a:latin typeface="Frutiger LT Light"/>
                <a:ea typeface="Aptos" panose="020B0004020202020204" pitchFamily="34" charset="0"/>
                <a:cs typeface="Times New Roman" panose="02020603050405020304" pitchFamily="18" charset="0"/>
              </a:rPr>
              <a:t>Pieter de Hooch, </a:t>
            </a:r>
            <a:r>
              <a:rPr lang="en-GB" sz="1600" i="1" kern="100">
                <a:solidFill>
                  <a:schemeClr val="bg1"/>
                </a:solidFill>
                <a:effectLst/>
                <a:latin typeface="Frutiger LT Light"/>
                <a:ea typeface="Aptos" panose="020B0004020202020204" pitchFamily="34" charset="0"/>
                <a:cs typeface="Times New Roman" panose="02020603050405020304" pitchFamily="18" charset="0"/>
              </a:rPr>
              <a:t>The Courtyard of a House In Delft, </a:t>
            </a:r>
            <a:r>
              <a:rPr lang="en-GB" sz="1600" kern="100">
                <a:solidFill>
                  <a:schemeClr val="bg1"/>
                </a:solidFill>
                <a:effectLst/>
                <a:latin typeface="Frutiger LT Light"/>
                <a:ea typeface="Aptos" panose="020B0004020202020204" pitchFamily="34" charset="0"/>
                <a:cs typeface="Times New Roman" panose="02020603050405020304" pitchFamily="18" charset="0"/>
              </a:rPr>
              <a:t>1658</a:t>
            </a:r>
          </a:p>
        </p:txBody>
      </p:sp>
    </p:spTree>
    <p:extLst>
      <p:ext uri="{BB962C8B-B14F-4D97-AF65-F5344CB8AC3E}">
        <p14:creationId xmlns:p14="http://schemas.microsoft.com/office/powerpoint/2010/main" val="4111128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3083-9026-C1A6-5487-BEF5104C0484}"/>
              </a:ext>
            </a:extLst>
          </p:cNvPr>
          <p:cNvSpPr>
            <a:spLocks noGrp="1"/>
          </p:cNvSpPr>
          <p:nvPr>
            <p:ph type="title"/>
          </p:nvPr>
        </p:nvSpPr>
        <p:spPr>
          <a:xfrm>
            <a:off x="1067079" y="1217883"/>
            <a:ext cx="10057842" cy="4422233"/>
          </a:xfrm>
        </p:spPr>
        <p:txBody>
          <a:bodyPr/>
          <a:lstStyle/>
          <a:p>
            <a:pPr algn="ctr"/>
            <a:br>
              <a:rPr lang="en-US"/>
            </a:br>
            <a:br>
              <a:rPr lang="en-US"/>
            </a:br>
            <a:br>
              <a:rPr lang="en-US">
                <a:solidFill>
                  <a:schemeClr val="bg1"/>
                </a:solidFill>
              </a:rPr>
            </a:br>
            <a:br>
              <a:rPr lang="en-US">
                <a:solidFill>
                  <a:schemeClr val="bg1"/>
                </a:solidFill>
              </a:rPr>
            </a:br>
            <a:r>
              <a:rPr lang="en-US">
                <a:solidFill>
                  <a:schemeClr val="bg1"/>
                </a:solidFill>
              </a:rPr>
              <a:t>How do we transition from looking at the painting </a:t>
            </a:r>
            <a:br>
              <a:rPr lang="en-US">
                <a:solidFill>
                  <a:schemeClr val="bg1"/>
                </a:solidFill>
              </a:rPr>
            </a:br>
            <a:r>
              <a:rPr lang="en-US">
                <a:solidFill>
                  <a:schemeClr val="bg1"/>
                </a:solidFill>
              </a:rPr>
              <a:t>to deciding on a project?</a:t>
            </a:r>
            <a:endParaRPr lang="en-US" sz="3200">
              <a:solidFill>
                <a:schemeClr val="bg1"/>
              </a:solidFill>
            </a:endParaRPr>
          </a:p>
        </p:txBody>
      </p:sp>
    </p:spTree>
    <p:extLst>
      <p:ext uri="{BB962C8B-B14F-4D97-AF65-F5344CB8AC3E}">
        <p14:creationId xmlns:p14="http://schemas.microsoft.com/office/powerpoint/2010/main" val="3967770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E98CF-8A02-C64F-7C5C-0ACE2514EEF0}"/>
            </a:ext>
          </a:extLst>
        </p:cNvPr>
        <p:cNvGrpSpPr/>
        <p:nvPr/>
      </p:nvGrpSpPr>
      <p:grpSpPr>
        <a:xfrm>
          <a:off x="0" y="0"/>
          <a:ext cx="0" cy="0"/>
          <a:chOff x="0" y="0"/>
          <a:chExt cx="0" cy="0"/>
        </a:xfrm>
      </p:grpSpPr>
      <p:pic>
        <p:nvPicPr>
          <p:cNvPr id="5" name="Picture 4" descr="A person and child outside a brick building&#10;&#10;AI-generated content may be incorrect.">
            <a:extLst>
              <a:ext uri="{FF2B5EF4-FFF2-40B4-BE49-F238E27FC236}">
                <a16:creationId xmlns:a16="http://schemas.microsoft.com/office/drawing/2014/main" id="{DD55E47A-28F9-B5CD-2AA8-0EA0331B6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8848" y="322118"/>
            <a:ext cx="4794303" cy="5891645"/>
          </a:xfrm>
          <a:prstGeom prst="rect">
            <a:avLst/>
          </a:prstGeom>
        </p:spPr>
      </p:pic>
      <p:sp>
        <p:nvSpPr>
          <p:cNvPr id="2" name="TextBox 1">
            <a:extLst>
              <a:ext uri="{FF2B5EF4-FFF2-40B4-BE49-F238E27FC236}">
                <a16:creationId xmlns:a16="http://schemas.microsoft.com/office/drawing/2014/main" id="{4FB97FFD-F86E-62E7-6D08-9B4241D27D77}"/>
              </a:ext>
            </a:extLst>
          </p:cNvPr>
          <p:cNvSpPr txBox="1"/>
          <p:nvPr/>
        </p:nvSpPr>
        <p:spPr>
          <a:xfrm>
            <a:off x="4490445" y="6363847"/>
            <a:ext cx="3699937" cy="344069"/>
          </a:xfrm>
          <a:prstGeom prst="rect">
            <a:avLst/>
          </a:prstGeom>
          <a:noFill/>
        </p:spPr>
        <p:txBody>
          <a:bodyPr wrap="square">
            <a:spAutoFit/>
          </a:bodyPr>
          <a:lstStyle/>
          <a:p>
            <a:pPr>
              <a:lnSpc>
                <a:spcPct val="107000"/>
              </a:lnSpc>
              <a:spcAft>
                <a:spcPts val="800"/>
              </a:spcAft>
              <a:buNone/>
            </a:pPr>
            <a:r>
              <a:rPr lang="en-GB" sz="1600" kern="100">
                <a:solidFill>
                  <a:schemeClr val="bg1"/>
                </a:solidFill>
                <a:latin typeface="Frutiger LT Light"/>
                <a:ea typeface="Aptos" panose="020B0004020202020204" pitchFamily="34" charset="0"/>
                <a:cs typeface="Times New Roman" panose="02020603050405020304" pitchFamily="18" charset="0"/>
              </a:rPr>
              <a:t>‘Those buildings look like Sheppey!’</a:t>
            </a:r>
            <a:endParaRPr lang="en-GB" sz="1600" kern="100">
              <a:solidFill>
                <a:schemeClr val="bg1"/>
              </a:solidFill>
              <a:effectLst/>
              <a:latin typeface="Frutiger LT Ligh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00761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people dancing&#10;&#10;Description automatically generated with medium confidence">
            <a:extLst>
              <a:ext uri="{FF2B5EF4-FFF2-40B4-BE49-F238E27FC236}">
                <a16:creationId xmlns:a16="http://schemas.microsoft.com/office/drawing/2014/main" id="{3473819C-C5F8-4338-8F38-367B3CDA743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6646" b="1202"/>
          <a:stretch/>
        </p:blipFill>
        <p:spPr>
          <a:xfrm>
            <a:off x="2681611" y="371706"/>
            <a:ext cx="7145969" cy="5630600"/>
          </a:xfrm>
        </p:spPr>
      </p:pic>
      <p:pic>
        <p:nvPicPr>
          <p:cNvPr id="4" name="Picture 3" descr="A cardboard house with a door and windows&#10;&#10;AI-generated content may be incorrect.">
            <a:extLst>
              <a:ext uri="{FF2B5EF4-FFF2-40B4-BE49-F238E27FC236}">
                <a16:creationId xmlns:a16="http://schemas.microsoft.com/office/drawing/2014/main" id="{2BCF9EF1-AAF3-CE09-ADE3-823E5F1E7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385" y="600256"/>
            <a:ext cx="7058025" cy="5819775"/>
          </a:xfrm>
          <a:prstGeom prst="rect">
            <a:avLst/>
          </a:prstGeom>
        </p:spPr>
      </p:pic>
      <p:sp>
        <p:nvSpPr>
          <p:cNvPr id="6" name="TextBox 5">
            <a:extLst>
              <a:ext uri="{FF2B5EF4-FFF2-40B4-BE49-F238E27FC236}">
                <a16:creationId xmlns:a16="http://schemas.microsoft.com/office/drawing/2014/main" id="{2F6AA3B9-71B8-B424-59FA-4417BE90C6B7}"/>
              </a:ext>
            </a:extLst>
          </p:cNvPr>
          <p:cNvSpPr txBox="1"/>
          <p:nvPr/>
        </p:nvSpPr>
        <p:spPr>
          <a:xfrm>
            <a:off x="9196082" y="2886584"/>
            <a:ext cx="2543066" cy="871008"/>
          </a:xfrm>
          <a:prstGeom prst="rect">
            <a:avLst/>
          </a:prstGeom>
          <a:noFill/>
        </p:spPr>
        <p:txBody>
          <a:bodyPr wrap="square">
            <a:spAutoFit/>
          </a:bodyPr>
          <a:lstStyle/>
          <a:p>
            <a:pPr>
              <a:lnSpc>
                <a:spcPct val="107000"/>
              </a:lnSpc>
              <a:spcAft>
                <a:spcPts val="800"/>
              </a:spcAft>
              <a:buNone/>
            </a:pPr>
            <a:r>
              <a:rPr lang="en-GB" sz="1600" i="1" kern="100">
                <a:solidFill>
                  <a:schemeClr val="bg1"/>
                </a:solidFill>
                <a:effectLst/>
                <a:latin typeface="Frutiger LT Light"/>
                <a:ea typeface="Aptos" panose="020B0004020202020204" pitchFamily="34" charset="0"/>
                <a:cs typeface="Times New Roman" panose="02020603050405020304" pitchFamily="18" charset="0"/>
              </a:rPr>
              <a:t>Over the Bridge, </a:t>
            </a:r>
            <a:r>
              <a:rPr lang="en-GB" sz="1600" kern="100">
                <a:solidFill>
                  <a:schemeClr val="bg1"/>
                </a:solidFill>
                <a:effectLst/>
                <a:latin typeface="Frutiger LT Light"/>
                <a:ea typeface="Aptos" panose="020B0004020202020204" pitchFamily="34" charset="0"/>
                <a:cs typeface="Times New Roman" panose="02020603050405020304" pitchFamily="18" charset="0"/>
              </a:rPr>
              <a:t>Queenborough School, Isle of Sheppey</a:t>
            </a:r>
          </a:p>
        </p:txBody>
      </p:sp>
    </p:spTree>
    <p:extLst>
      <p:ext uri="{BB962C8B-B14F-4D97-AF65-F5344CB8AC3E}">
        <p14:creationId xmlns:p14="http://schemas.microsoft.com/office/powerpoint/2010/main" val="3065470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D7321C-ADF0-A735-87AE-B9E07E0E6D10}"/>
              </a:ext>
            </a:extLst>
          </p:cNvPr>
          <p:cNvSpPr txBox="1"/>
          <p:nvPr/>
        </p:nvSpPr>
        <p:spPr>
          <a:xfrm>
            <a:off x="3396390" y="6380871"/>
            <a:ext cx="5399219" cy="375552"/>
          </a:xfrm>
          <a:prstGeom prst="rect">
            <a:avLst/>
          </a:prstGeom>
          <a:noFill/>
        </p:spPr>
        <p:txBody>
          <a:bodyPr wrap="square">
            <a:spAutoFit/>
          </a:bodyPr>
          <a:lstStyle/>
          <a:p>
            <a:pPr>
              <a:lnSpc>
                <a:spcPct val="107000"/>
              </a:lnSpc>
              <a:spcAft>
                <a:spcPts val="800"/>
              </a:spcAft>
              <a:buNone/>
            </a:pPr>
            <a:r>
              <a:rPr lang="en-GB" sz="1800" kern="100" dirty="0">
                <a:solidFill>
                  <a:schemeClr val="bg1"/>
                </a:solidFill>
                <a:effectLst/>
                <a:latin typeface="Frutiger LT Light"/>
                <a:ea typeface="Aptos" panose="020B0004020202020204" pitchFamily="34" charset="0"/>
                <a:cs typeface="Times New Roman" panose="02020603050405020304" pitchFamily="18" charset="0"/>
              </a:rPr>
              <a:t>Workshop of Verrocchio, </a:t>
            </a:r>
            <a:r>
              <a:rPr lang="en-GB" sz="1800" i="1" kern="100" dirty="0">
                <a:solidFill>
                  <a:schemeClr val="bg1"/>
                </a:solidFill>
                <a:effectLst/>
                <a:latin typeface="Frutiger LT Light"/>
                <a:ea typeface="Aptos" panose="020B0004020202020204" pitchFamily="34" charset="0"/>
                <a:cs typeface="Times New Roman" panose="02020603050405020304" pitchFamily="18" charset="0"/>
              </a:rPr>
              <a:t>Tobias and the Angel</a:t>
            </a:r>
            <a:r>
              <a:rPr lang="en-GB" sz="1800" kern="100" dirty="0">
                <a:solidFill>
                  <a:schemeClr val="bg1"/>
                </a:solidFill>
                <a:effectLst/>
                <a:latin typeface="Frutiger LT Light"/>
                <a:ea typeface="Aptos" panose="020B0004020202020204" pitchFamily="34" charset="0"/>
                <a:cs typeface="Times New Roman" panose="02020603050405020304" pitchFamily="18" charset="0"/>
              </a:rPr>
              <a:t>, </a:t>
            </a:r>
            <a:r>
              <a:rPr lang="en-GB" kern="100" dirty="0">
                <a:solidFill>
                  <a:schemeClr val="bg1"/>
                </a:solidFill>
                <a:latin typeface="Frutiger LT Light"/>
                <a:ea typeface="Aptos" panose="020B0004020202020204" pitchFamily="34" charset="0"/>
                <a:cs typeface="Times New Roman" panose="02020603050405020304" pitchFamily="18" charset="0"/>
              </a:rPr>
              <a:t>1470-80</a:t>
            </a:r>
            <a:endParaRPr lang="en-GB" sz="1800" kern="100" dirty="0">
              <a:solidFill>
                <a:schemeClr val="bg1"/>
              </a:solidFill>
              <a:effectLst/>
              <a:latin typeface="Frutiger LT Light"/>
              <a:ea typeface="Aptos" panose="020B0004020202020204" pitchFamily="34" charset="0"/>
              <a:cs typeface="Times New Roman" panose="02020603050405020304" pitchFamily="18" charset="0"/>
            </a:endParaRPr>
          </a:p>
        </p:txBody>
      </p:sp>
      <p:pic>
        <p:nvPicPr>
          <p:cNvPr id="2" name="Picture 1" descr="A painting of two angels&#10;&#10;AI-generated content may be incorrect.">
            <a:extLst>
              <a:ext uri="{FF2B5EF4-FFF2-40B4-BE49-F238E27FC236}">
                <a16:creationId xmlns:a16="http://schemas.microsoft.com/office/drawing/2014/main" id="{17858174-2BDE-E872-852E-F4A45699C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7806" y="99771"/>
            <a:ext cx="4916388" cy="6281100"/>
          </a:xfrm>
          <a:prstGeom prst="rect">
            <a:avLst/>
          </a:prstGeom>
        </p:spPr>
      </p:pic>
    </p:spTree>
    <p:extLst>
      <p:ext uri="{BB962C8B-B14F-4D97-AF65-F5344CB8AC3E}">
        <p14:creationId xmlns:p14="http://schemas.microsoft.com/office/powerpoint/2010/main" val="2313945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4B003-2C59-66A7-C730-17BB17DCD94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C2F237B-F234-DDE9-6E72-A0E3EAD52391}"/>
              </a:ext>
            </a:extLst>
          </p:cNvPr>
          <p:cNvSpPr txBox="1"/>
          <p:nvPr/>
        </p:nvSpPr>
        <p:spPr>
          <a:xfrm>
            <a:off x="4321629" y="6382677"/>
            <a:ext cx="3548742" cy="375552"/>
          </a:xfrm>
          <a:prstGeom prst="rect">
            <a:avLst/>
          </a:prstGeom>
          <a:noFill/>
        </p:spPr>
        <p:txBody>
          <a:bodyPr wrap="square">
            <a:spAutoFit/>
          </a:bodyPr>
          <a:lstStyle/>
          <a:p>
            <a:pPr>
              <a:lnSpc>
                <a:spcPct val="107000"/>
              </a:lnSpc>
              <a:spcAft>
                <a:spcPts val="800"/>
              </a:spcAft>
              <a:buNone/>
            </a:pPr>
            <a:r>
              <a:rPr lang="en-GB" kern="100" dirty="0">
                <a:solidFill>
                  <a:schemeClr val="bg1"/>
                </a:solidFill>
                <a:latin typeface="Frutiger LT Light"/>
                <a:ea typeface="Aptos" panose="020B0004020202020204" pitchFamily="34" charset="0"/>
                <a:cs typeface="Times New Roman" panose="02020603050405020304" pitchFamily="18" charset="0"/>
              </a:rPr>
              <a:t>‘What would it be like to be blind?’</a:t>
            </a:r>
            <a:endParaRPr lang="en-GB" sz="1800" kern="100" dirty="0">
              <a:solidFill>
                <a:schemeClr val="bg1"/>
              </a:solidFill>
              <a:effectLst/>
              <a:latin typeface="Frutiger LT Light"/>
              <a:ea typeface="Aptos" panose="020B0004020202020204" pitchFamily="34" charset="0"/>
              <a:cs typeface="Times New Roman" panose="02020603050405020304" pitchFamily="18" charset="0"/>
            </a:endParaRPr>
          </a:p>
        </p:txBody>
      </p:sp>
      <p:pic>
        <p:nvPicPr>
          <p:cNvPr id="4" name="Picture 3" descr="A painting of two angels&#10;&#10;AI-generated content may be incorrect.">
            <a:extLst>
              <a:ext uri="{FF2B5EF4-FFF2-40B4-BE49-F238E27FC236}">
                <a16:creationId xmlns:a16="http://schemas.microsoft.com/office/drawing/2014/main" id="{E1DC0F01-3D4D-A348-3CA6-1D70794CD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806" y="101577"/>
            <a:ext cx="4916388" cy="6281100"/>
          </a:xfrm>
          <a:prstGeom prst="rect">
            <a:avLst/>
          </a:prstGeom>
        </p:spPr>
      </p:pic>
    </p:spTree>
    <p:extLst>
      <p:ext uri="{BB962C8B-B14F-4D97-AF65-F5344CB8AC3E}">
        <p14:creationId xmlns:p14="http://schemas.microsoft.com/office/powerpoint/2010/main" val="114698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ADD79-897C-1755-5A41-6F4E9E87A5E5}"/>
            </a:ext>
          </a:extLst>
        </p:cNvPr>
        <p:cNvGrpSpPr/>
        <p:nvPr/>
      </p:nvGrpSpPr>
      <p:grpSpPr>
        <a:xfrm>
          <a:off x="0" y="0"/>
          <a:ext cx="0" cy="0"/>
          <a:chOff x="0" y="0"/>
          <a:chExt cx="0" cy="0"/>
        </a:xfrm>
      </p:grpSpPr>
      <p:pic>
        <p:nvPicPr>
          <p:cNvPr id="3" name="Content Placeholder 3" descr="TOP 62 Barnett Wood_0035.JPG">
            <a:extLst>
              <a:ext uri="{FF2B5EF4-FFF2-40B4-BE49-F238E27FC236}">
                <a16:creationId xmlns:a16="http://schemas.microsoft.com/office/drawing/2014/main" id="{52E45F23-91DB-033B-4203-092B35D4B1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94167" y="458136"/>
            <a:ext cx="5027068" cy="3769640"/>
          </a:xfrm>
          <a:prstGeom prst="rect">
            <a:avLst/>
          </a:prstGeom>
        </p:spPr>
      </p:pic>
      <p:pic>
        <p:nvPicPr>
          <p:cNvPr id="6" name="Content Placeholder 3" descr="TOP 62 Barnett Wood_0044.JPG">
            <a:extLst>
              <a:ext uri="{FF2B5EF4-FFF2-40B4-BE49-F238E27FC236}">
                <a16:creationId xmlns:a16="http://schemas.microsoft.com/office/drawing/2014/main" id="{0F810137-6CC3-A814-7CE1-64A204298E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911285" y="2117300"/>
            <a:ext cx="5628948" cy="4220953"/>
          </a:xfrm>
          <a:prstGeom prst="rect">
            <a:avLst/>
          </a:prstGeom>
        </p:spPr>
      </p:pic>
      <p:sp>
        <p:nvSpPr>
          <p:cNvPr id="5" name="TextBox 4">
            <a:extLst>
              <a:ext uri="{FF2B5EF4-FFF2-40B4-BE49-F238E27FC236}">
                <a16:creationId xmlns:a16="http://schemas.microsoft.com/office/drawing/2014/main" id="{87112976-B473-7B38-A392-4D425FE3ABCC}"/>
              </a:ext>
            </a:extLst>
          </p:cNvPr>
          <p:cNvSpPr txBox="1"/>
          <p:nvPr/>
        </p:nvSpPr>
        <p:spPr>
          <a:xfrm>
            <a:off x="6670767" y="936474"/>
            <a:ext cx="4406537" cy="375552"/>
          </a:xfrm>
          <a:prstGeom prst="rect">
            <a:avLst/>
          </a:prstGeom>
          <a:noFill/>
        </p:spPr>
        <p:txBody>
          <a:bodyPr wrap="square">
            <a:spAutoFit/>
          </a:bodyPr>
          <a:lstStyle/>
          <a:p>
            <a:pPr>
              <a:lnSpc>
                <a:spcPct val="107000"/>
              </a:lnSpc>
              <a:spcAft>
                <a:spcPts val="800"/>
              </a:spcAft>
              <a:buNone/>
            </a:pPr>
            <a:r>
              <a:rPr lang="en-GB" sz="1800" kern="100" dirty="0">
                <a:solidFill>
                  <a:schemeClr val="bg1"/>
                </a:solidFill>
                <a:effectLst/>
                <a:latin typeface="Frutiger LT Light"/>
                <a:ea typeface="Aptos" panose="020B0004020202020204" pitchFamily="34" charset="0"/>
                <a:cs typeface="Times New Roman" panose="02020603050405020304" pitchFamily="18" charset="0"/>
              </a:rPr>
              <a:t>Barnet Wood Infant School, Surrey</a:t>
            </a:r>
          </a:p>
        </p:txBody>
      </p:sp>
    </p:spTree>
    <p:extLst>
      <p:ext uri="{BB962C8B-B14F-4D97-AF65-F5344CB8AC3E}">
        <p14:creationId xmlns:p14="http://schemas.microsoft.com/office/powerpoint/2010/main" val="2772841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C4B7F-5C04-05AC-2AD8-2E59A3B44D22}"/>
            </a:ext>
          </a:extLst>
        </p:cNvPr>
        <p:cNvGrpSpPr/>
        <p:nvPr/>
      </p:nvGrpSpPr>
      <p:grpSpPr>
        <a:xfrm>
          <a:off x="0" y="0"/>
          <a:ext cx="0" cy="0"/>
          <a:chOff x="0" y="0"/>
          <a:chExt cx="0" cy="0"/>
        </a:xfrm>
      </p:grpSpPr>
      <p:pic>
        <p:nvPicPr>
          <p:cNvPr id="3" name="Picture 2" descr="A tiger in the jungle&#10;&#10;AI-generated content may be incorrect.">
            <a:extLst>
              <a:ext uri="{FF2B5EF4-FFF2-40B4-BE49-F238E27FC236}">
                <a16:creationId xmlns:a16="http://schemas.microsoft.com/office/drawing/2014/main" id="{58D1EF9A-D691-5B05-A83F-F9DCD19BF5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0695" y="341674"/>
            <a:ext cx="7090610" cy="5707941"/>
          </a:xfrm>
          <a:prstGeom prst="rect">
            <a:avLst/>
          </a:prstGeom>
        </p:spPr>
      </p:pic>
      <p:sp>
        <p:nvSpPr>
          <p:cNvPr id="4" name="TextBox 3">
            <a:extLst>
              <a:ext uri="{FF2B5EF4-FFF2-40B4-BE49-F238E27FC236}">
                <a16:creationId xmlns:a16="http://schemas.microsoft.com/office/drawing/2014/main" id="{809F6B45-08F8-5562-F736-E104D0399A70}"/>
              </a:ext>
            </a:extLst>
          </p:cNvPr>
          <p:cNvSpPr txBox="1"/>
          <p:nvPr/>
        </p:nvSpPr>
        <p:spPr>
          <a:xfrm>
            <a:off x="4438265" y="6219219"/>
            <a:ext cx="3315469" cy="375552"/>
          </a:xfrm>
          <a:prstGeom prst="rect">
            <a:avLst/>
          </a:prstGeom>
          <a:noFill/>
        </p:spPr>
        <p:txBody>
          <a:bodyPr wrap="square">
            <a:spAutoFit/>
          </a:bodyPr>
          <a:lstStyle/>
          <a:p>
            <a:pPr>
              <a:lnSpc>
                <a:spcPct val="107000"/>
              </a:lnSpc>
              <a:spcAft>
                <a:spcPts val="800"/>
              </a:spcAft>
              <a:buNone/>
            </a:pPr>
            <a:r>
              <a:rPr lang="en-GB" sz="1800" kern="100" dirty="0">
                <a:solidFill>
                  <a:schemeClr val="bg1"/>
                </a:solidFill>
                <a:effectLst/>
                <a:latin typeface="Frutiger LT Light"/>
                <a:ea typeface="Aptos" panose="020B0004020202020204" pitchFamily="34" charset="0"/>
                <a:cs typeface="Times New Roman" panose="02020603050405020304" pitchFamily="18" charset="0"/>
              </a:rPr>
              <a:t>Henri Rousseau, </a:t>
            </a:r>
            <a:r>
              <a:rPr lang="en-GB" sz="1800" i="1" kern="100" dirty="0">
                <a:solidFill>
                  <a:schemeClr val="bg1"/>
                </a:solidFill>
                <a:effectLst/>
                <a:latin typeface="Frutiger LT Light"/>
                <a:ea typeface="Aptos" panose="020B0004020202020204" pitchFamily="34" charset="0"/>
                <a:cs typeface="Times New Roman" panose="02020603050405020304" pitchFamily="18" charset="0"/>
              </a:rPr>
              <a:t>Surprised!</a:t>
            </a:r>
            <a:r>
              <a:rPr lang="en-GB" sz="1800" kern="100" dirty="0">
                <a:solidFill>
                  <a:schemeClr val="bg1"/>
                </a:solidFill>
                <a:effectLst/>
                <a:latin typeface="Frutiger LT Light"/>
                <a:ea typeface="Aptos" panose="020B0004020202020204" pitchFamily="34" charset="0"/>
                <a:cs typeface="Times New Roman" panose="02020603050405020304" pitchFamily="18" charset="0"/>
              </a:rPr>
              <a:t>, 1891</a:t>
            </a:r>
          </a:p>
        </p:txBody>
      </p:sp>
    </p:spTree>
    <p:extLst>
      <p:ext uri="{BB962C8B-B14F-4D97-AF65-F5344CB8AC3E}">
        <p14:creationId xmlns:p14="http://schemas.microsoft.com/office/powerpoint/2010/main" val="1570738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70047-7214-1144-20F5-922A3963D544}"/>
            </a:ext>
          </a:extLst>
        </p:cNvPr>
        <p:cNvGrpSpPr/>
        <p:nvPr/>
      </p:nvGrpSpPr>
      <p:grpSpPr>
        <a:xfrm>
          <a:off x="0" y="0"/>
          <a:ext cx="0" cy="0"/>
          <a:chOff x="0" y="0"/>
          <a:chExt cx="0" cy="0"/>
        </a:xfrm>
      </p:grpSpPr>
      <p:pic>
        <p:nvPicPr>
          <p:cNvPr id="3" name="Picture 2" descr="A tiger in the jungle&#10;&#10;AI-generated content may be incorrect.">
            <a:extLst>
              <a:ext uri="{FF2B5EF4-FFF2-40B4-BE49-F238E27FC236}">
                <a16:creationId xmlns:a16="http://schemas.microsoft.com/office/drawing/2014/main" id="{D2C4BCED-4F28-A8D4-A788-30D4417CD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0695" y="265784"/>
            <a:ext cx="7090610" cy="5707941"/>
          </a:xfrm>
          <a:prstGeom prst="rect">
            <a:avLst/>
          </a:prstGeom>
        </p:spPr>
      </p:pic>
      <p:sp>
        <p:nvSpPr>
          <p:cNvPr id="4" name="TextBox 3">
            <a:extLst>
              <a:ext uri="{FF2B5EF4-FFF2-40B4-BE49-F238E27FC236}">
                <a16:creationId xmlns:a16="http://schemas.microsoft.com/office/drawing/2014/main" id="{F9791C37-A6B3-515F-590A-2B34895B1249}"/>
              </a:ext>
            </a:extLst>
          </p:cNvPr>
          <p:cNvSpPr txBox="1"/>
          <p:nvPr/>
        </p:nvSpPr>
        <p:spPr>
          <a:xfrm>
            <a:off x="4529341" y="6216664"/>
            <a:ext cx="3133317" cy="375552"/>
          </a:xfrm>
          <a:prstGeom prst="rect">
            <a:avLst/>
          </a:prstGeom>
          <a:noFill/>
        </p:spPr>
        <p:txBody>
          <a:bodyPr wrap="square">
            <a:spAutoFit/>
          </a:bodyPr>
          <a:lstStyle/>
          <a:p>
            <a:pPr>
              <a:lnSpc>
                <a:spcPct val="107000"/>
              </a:lnSpc>
              <a:spcAft>
                <a:spcPts val="800"/>
              </a:spcAft>
              <a:buNone/>
            </a:pPr>
            <a:r>
              <a:rPr lang="en-GB" sz="1800" kern="100" dirty="0">
                <a:solidFill>
                  <a:schemeClr val="bg1"/>
                </a:solidFill>
                <a:effectLst/>
                <a:latin typeface="Frutiger LT Light"/>
                <a:ea typeface="Aptos" panose="020B0004020202020204" pitchFamily="34" charset="0"/>
                <a:cs typeface="Times New Roman" panose="02020603050405020304" pitchFamily="18" charset="0"/>
              </a:rPr>
              <a:t>‘Is the tiger scared of the rain?</a:t>
            </a:r>
            <a:r>
              <a:rPr lang="en-GB" kern="100" dirty="0">
                <a:solidFill>
                  <a:schemeClr val="bg1"/>
                </a:solidFill>
                <a:latin typeface="Frutiger LT Light"/>
                <a:ea typeface="Aptos" panose="020B0004020202020204" pitchFamily="34" charset="0"/>
                <a:cs typeface="Times New Roman" panose="02020603050405020304" pitchFamily="18" charset="0"/>
              </a:rPr>
              <a:t>’</a:t>
            </a:r>
            <a:endParaRPr lang="en-GB" sz="1800" kern="100" dirty="0">
              <a:solidFill>
                <a:schemeClr val="bg1"/>
              </a:solidFill>
              <a:effectLst/>
              <a:latin typeface="Frutiger LT Ligh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38954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07F31-BE18-44AE-850B-765D835BF4C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FAD3848-322F-5F60-392A-E64587D72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3" y="566713"/>
            <a:ext cx="7506788" cy="5368910"/>
          </a:xfrm>
          <a:prstGeom prst="rect">
            <a:avLst/>
          </a:prstGeom>
        </p:spPr>
      </p:pic>
      <p:sp>
        <p:nvSpPr>
          <p:cNvPr id="8" name="TextBox 7">
            <a:extLst>
              <a:ext uri="{FF2B5EF4-FFF2-40B4-BE49-F238E27FC236}">
                <a16:creationId xmlns:a16="http://schemas.microsoft.com/office/drawing/2014/main" id="{D42C12FC-A97D-8DBC-D9AD-AA4924DDD996}"/>
              </a:ext>
            </a:extLst>
          </p:cNvPr>
          <p:cNvSpPr txBox="1"/>
          <p:nvPr/>
        </p:nvSpPr>
        <p:spPr>
          <a:xfrm>
            <a:off x="8752114" y="2617229"/>
            <a:ext cx="2786743" cy="968278"/>
          </a:xfrm>
          <a:prstGeom prst="rect">
            <a:avLst/>
          </a:prstGeom>
          <a:noFill/>
        </p:spPr>
        <p:txBody>
          <a:bodyPr wrap="square">
            <a:spAutoFit/>
          </a:bodyPr>
          <a:lstStyle/>
          <a:p>
            <a:pPr>
              <a:lnSpc>
                <a:spcPct val="107000"/>
              </a:lnSpc>
              <a:spcAft>
                <a:spcPts val="800"/>
              </a:spcAft>
              <a:buNone/>
            </a:pPr>
            <a:r>
              <a:rPr lang="en-GB" sz="1800" i="1" kern="100" dirty="0">
                <a:solidFill>
                  <a:schemeClr val="bg1"/>
                </a:solidFill>
                <a:effectLst/>
                <a:latin typeface="Frutiger LT Light"/>
                <a:ea typeface="Aptos" panose="020B0004020202020204" pitchFamily="34" charset="0"/>
                <a:cs typeface="Times New Roman" panose="02020603050405020304" pitchFamily="18" charset="0"/>
              </a:rPr>
              <a:t>The Tiger Who Didn’t Like the Rain, </a:t>
            </a:r>
            <a:r>
              <a:rPr lang="en-GB" sz="1800" kern="100" dirty="0">
                <a:solidFill>
                  <a:schemeClr val="bg1"/>
                </a:solidFill>
                <a:effectLst/>
                <a:latin typeface="Frutiger LT Light"/>
                <a:ea typeface="Aptos" panose="020B0004020202020204" pitchFamily="34" charset="0"/>
                <a:cs typeface="Times New Roman" panose="02020603050405020304" pitchFamily="18" charset="0"/>
              </a:rPr>
              <a:t>Mab’s Cross Primary </a:t>
            </a:r>
            <a:r>
              <a:rPr lang="en-GB" kern="100" dirty="0">
                <a:solidFill>
                  <a:schemeClr val="bg1"/>
                </a:solidFill>
                <a:latin typeface="Frutiger LT Light"/>
                <a:ea typeface="Aptos" panose="020B0004020202020204" pitchFamily="34" charset="0"/>
                <a:cs typeface="Times New Roman" panose="02020603050405020304" pitchFamily="18" charset="0"/>
              </a:rPr>
              <a:t>School </a:t>
            </a:r>
            <a:endParaRPr lang="en-GB" sz="1800" kern="100" dirty="0">
              <a:solidFill>
                <a:schemeClr val="bg1"/>
              </a:solidFill>
              <a:effectLst/>
              <a:latin typeface="Frutiger LT Ligh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49089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A6966-F13C-50A7-DDE4-5D76F39DE7DE}"/>
            </a:ext>
          </a:extLst>
        </p:cNvPr>
        <p:cNvGrpSpPr/>
        <p:nvPr/>
      </p:nvGrpSpPr>
      <p:grpSpPr>
        <a:xfrm>
          <a:off x="0" y="0"/>
          <a:ext cx="0" cy="0"/>
          <a:chOff x="0" y="0"/>
          <a:chExt cx="0" cy="0"/>
        </a:xfrm>
      </p:grpSpPr>
      <p:pic>
        <p:nvPicPr>
          <p:cNvPr id="2" name="Picture 1" descr="A painting of a person sitting on a throne&#10;&#10;AI-generated content may be incorrect.">
            <a:extLst>
              <a:ext uri="{FF2B5EF4-FFF2-40B4-BE49-F238E27FC236}">
                <a16:creationId xmlns:a16="http://schemas.microsoft.com/office/drawing/2014/main" id="{C696374B-8E98-97D8-FAD4-FDE4594F9AA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1740334" y="120072"/>
            <a:ext cx="4060956" cy="6617855"/>
          </a:xfrm>
          <a:prstGeom prst="rect">
            <a:avLst/>
          </a:prstGeom>
        </p:spPr>
      </p:pic>
      <p:sp>
        <p:nvSpPr>
          <p:cNvPr id="3" name="TextBox 2">
            <a:extLst>
              <a:ext uri="{FF2B5EF4-FFF2-40B4-BE49-F238E27FC236}">
                <a16:creationId xmlns:a16="http://schemas.microsoft.com/office/drawing/2014/main" id="{1F8F4827-BD03-9C65-4DD1-738D9DF6ADA9}"/>
              </a:ext>
            </a:extLst>
          </p:cNvPr>
          <p:cNvSpPr txBox="1"/>
          <p:nvPr/>
        </p:nvSpPr>
        <p:spPr>
          <a:xfrm>
            <a:off x="7052018" y="2867563"/>
            <a:ext cx="3944982" cy="1122871"/>
          </a:xfrm>
          <a:prstGeom prst="rect">
            <a:avLst/>
          </a:prstGeom>
          <a:noFill/>
        </p:spPr>
        <p:txBody>
          <a:bodyPr wrap="square" lIns="91440" tIns="45720" rIns="91440" bIns="45720" anchor="t">
            <a:spAutoFit/>
          </a:bodyPr>
          <a:lstStyle/>
          <a:p>
            <a:pPr>
              <a:lnSpc>
                <a:spcPct val="107000"/>
              </a:lnSpc>
              <a:spcAft>
                <a:spcPts val="800"/>
              </a:spcAft>
            </a:pPr>
            <a:r>
              <a:rPr lang="en-GB" sz="3200" kern="100" dirty="0">
                <a:solidFill>
                  <a:schemeClr val="bg1"/>
                </a:solidFill>
                <a:latin typeface="Frutiger LT Light"/>
                <a:ea typeface="Aptos" panose="020B0004020202020204" pitchFamily="34" charset="0"/>
                <a:cs typeface="Times New Roman"/>
              </a:rPr>
              <a:t>What projects will we have for the Muse?</a:t>
            </a:r>
            <a:endParaRPr lang="en-GB" sz="3200" kern="100" dirty="0">
              <a:solidFill>
                <a:schemeClr val="bg1"/>
              </a:solidFill>
              <a:effectLst/>
              <a:latin typeface="Frutiger LT Light"/>
              <a:ea typeface="Aptos" panose="020B0004020202020204" pitchFamily="34" charset="0"/>
              <a:cs typeface="Times New Roman"/>
            </a:endParaRPr>
          </a:p>
        </p:txBody>
      </p:sp>
    </p:spTree>
    <p:extLst>
      <p:ext uri="{BB962C8B-B14F-4D97-AF65-F5344CB8AC3E}">
        <p14:creationId xmlns:p14="http://schemas.microsoft.com/office/powerpoint/2010/main" val="3822982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66D72-91B0-106B-0F47-F65D5A0671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1679E9-807A-4916-8842-93C39E02DEC6}"/>
              </a:ext>
            </a:extLst>
          </p:cNvPr>
          <p:cNvSpPr>
            <a:spLocks noGrp="1"/>
          </p:cNvSpPr>
          <p:nvPr>
            <p:ph type="title"/>
          </p:nvPr>
        </p:nvSpPr>
        <p:spPr>
          <a:xfrm>
            <a:off x="1366337" y="702494"/>
            <a:ext cx="10057842" cy="4422233"/>
          </a:xfrm>
        </p:spPr>
        <p:txBody>
          <a:bodyPr/>
          <a:lstStyle/>
          <a:p>
            <a:br>
              <a:rPr lang="en-US" dirty="0"/>
            </a:br>
            <a:br>
              <a:rPr lang="en-US" dirty="0"/>
            </a:br>
            <a:br>
              <a:rPr lang="en-US" dirty="0"/>
            </a:br>
            <a:r>
              <a:rPr lang="en-GB" dirty="0">
                <a:solidFill>
                  <a:schemeClr val="bg1"/>
                </a:solidFill>
              </a:rPr>
              <a:t>Who is that woman?  </a:t>
            </a:r>
            <a:br>
              <a:rPr lang="en-GB" dirty="0"/>
            </a:br>
            <a:br>
              <a:rPr lang="en-GB" dirty="0"/>
            </a:br>
            <a:r>
              <a:rPr lang="en-GB" dirty="0">
                <a:solidFill>
                  <a:schemeClr val="bg1"/>
                </a:solidFill>
              </a:rPr>
              <a:t>What are the dolphins doing there? </a:t>
            </a:r>
            <a:br>
              <a:rPr lang="en-GB" dirty="0"/>
            </a:br>
            <a:br>
              <a:rPr lang="en-GB" dirty="0"/>
            </a:br>
            <a:r>
              <a:rPr lang="en-GB" dirty="0">
                <a:solidFill>
                  <a:schemeClr val="bg1"/>
                </a:solidFill>
              </a:rPr>
              <a:t>Why is the chair so fancy?</a:t>
            </a:r>
            <a:br>
              <a:rPr lang="en-GB" dirty="0"/>
            </a:br>
            <a:br>
              <a:rPr lang="en-GB" dirty="0"/>
            </a:br>
            <a:r>
              <a:rPr lang="en-GB" dirty="0">
                <a:solidFill>
                  <a:schemeClr val="bg1"/>
                </a:solidFill>
              </a:rPr>
              <a:t>What would that fabric feel like?</a:t>
            </a:r>
            <a:br>
              <a:rPr lang="en-GB" dirty="0"/>
            </a:br>
            <a:endParaRPr lang="en-US" sz="3200" dirty="0">
              <a:solidFill>
                <a:schemeClr val="bg1"/>
              </a:solidFill>
            </a:endParaRPr>
          </a:p>
        </p:txBody>
      </p:sp>
      <p:pic>
        <p:nvPicPr>
          <p:cNvPr id="3" name="Picture 2" descr="A painting of a person sitting on a throne&#10;&#10;AI-generated content may be incorrect.">
            <a:extLst>
              <a:ext uri="{FF2B5EF4-FFF2-40B4-BE49-F238E27FC236}">
                <a16:creationId xmlns:a16="http://schemas.microsoft.com/office/drawing/2014/main" id="{9AF3AB8F-6E4B-84CC-61B3-0279977EB5C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7892902" y="120072"/>
            <a:ext cx="4060956" cy="6617855"/>
          </a:xfrm>
          <a:prstGeom prst="rect">
            <a:avLst/>
          </a:prstGeom>
        </p:spPr>
      </p:pic>
    </p:spTree>
    <p:extLst>
      <p:ext uri="{BB962C8B-B14F-4D97-AF65-F5344CB8AC3E}">
        <p14:creationId xmlns:p14="http://schemas.microsoft.com/office/powerpoint/2010/main" val="1001602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0E236-9382-49BF-C619-157F0B33C7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531666-02B3-CB2F-9B2B-8047BAA85F4C}"/>
              </a:ext>
            </a:extLst>
          </p:cNvPr>
          <p:cNvSpPr>
            <a:spLocks noGrp="1"/>
          </p:cNvSpPr>
          <p:nvPr>
            <p:ph type="title"/>
          </p:nvPr>
        </p:nvSpPr>
        <p:spPr>
          <a:xfrm>
            <a:off x="1067079" y="1019712"/>
            <a:ext cx="10057842" cy="4818576"/>
          </a:xfrm>
        </p:spPr>
        <p:txBody>
          <a:bodyPr/>
          <a:lstStyle/>
          <a:p>
            <a:br>
              <a:rPr lang="en-US" dirty="0"/>
            </a:br>
            <a:r>
              <a:rPr lang="en-GB" dirty="0"/>
              <a:t>Talk activities to help students explore the questions further:</a:t>
            </a:r>
            <a:br>
              <a:rPr lang="en-GB" dirty="0"/>
            </a:br>
            <a:br>
              <a:rPr lang="en-GB" dirty="0"/>
            </a:br>
            <a:br>
              <a:rPr lang="en-GB" dirty="0"/>
            </a:br>
            <a:br>
              <a:rPr lang="en-GB" dirty="0"/>
            </a:br>
            <a:r>
              <a:rPr lang="en-GB" i="1" dirty="0"/>
              <a:t>Talking in character / Hot seating </a:t>
            </a:r>
            <a:br>
              <a:rPr lang="en-GB" dirty="0"/>
            </a:br>
            <a:br>
              <a:rPr lang="en-GB" dirty="0"/>
            </a:br>
            <a:r>
              <a:rPr lang="en-GB" dirty="0"/>
              <a:t>- try to be a mystery rather than an authority</a:t>
            </a:r>
            <a:br>
              <a:rPr lang="en-GB" dirty="0"/>
            </a:br>
            <a:r>
              <a:rPr lang="en-GB" dirty="0"/>
              <a:t>- encourage the children's questions in character, rather than as the teacher.</a:t>
            </a:r>
            <a:br>
              <a:rPr lang="en-GB" dirty="0"/>
            </a:br>
            <a:br>
              <a:rPr lang="en-GB" dirty="0"/>
            </a:br>
            <a:endParaRPr lang="en-US" sz="3200" dirty="0">
              <a:solidFill>
                <a:schemeClr val="bg1"/>
              </a:solidFill>
            </a:endParaRPr>
          </a:p>
        </p:txBody>
      </p:sp>
    </p:spTree>
    <p:extLst>
      <p:ext uri="{BB962C8B-B14F-4D97-AF65-F5344CB8AC3E}">
        <p14:creationId xmlns:p14="http://schemas.microsoft.com/office/powerpoint/2010/main" val="287041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36F3C-85FD-8651-E48C-9366299CEC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833C12-28D5-A6D8-DAE2-F7FF90DF02A3}"/>
              </a:ext>
            </a:extLst>
          </p:cNvPr>
          <p:cNvSpPr>
            <a:spLocks noGrp="1"/>
          </p:cNvSpPr>
          <p:nvPr>
            <p:ph type="title"/>
          </p:nvPr>
        </p:nvSpPr>
        <p:spPr>
          <a:xfrm>
            <a:off x="1366337" y="822810"/>
            <a:ext cx="10057842" cy="4301917"/>
          </a:xfrm>
        </p:spPr>
        <p:txBody>
          <a:bodyPr/>
          <a:lstStyle/>
          <a:p>
            <a:pPr lvl="0"/>
            <a:br>
              <a:rPr lang="en-US"/>
            </a:br>
            <a:br>
              <a:rPr lang="en-US"/>
            </a:br>
            <a:br>
              <a:rPr lang="en-US">
                <a:solidFill>
                  <a:schemeClr val="bg1"/>
                </a:solidFill>
              </a:rPr>
            </a:br>
            <a:r>
              <a:rPr lang="en-GB">
                <a:solidFill>
                  <a:schemeClr val="bg1"/>
                </a:solidFill>
              </a:rPr>
              <a:t>Who is that woman?</a:t>
            </a:r>
            <a:br>
              <a:rPr lang="en-GB">
                <a:solidFill>
                  <a:schemeClr val="bg1"/>
                </a:solidFill>
              </a:rPr>
            </a:br>
            <a:br>
              <a:rPr lang="en-GB">
                <a:solidFill>
                  <a:schemeClr val="bg1"/>
                </a:solidFill>
              </a:rPr>
            </a:br>
            <a:r>
              <a:rPr lang="en-GB">
                <a:solidFill>
                  <a:schemeClr val="bg1"/>
                </a:solidFill>
              </a:rPr>
              <a:t>What are the dolphins made of?</a:t>
            </a:r>
            <a:br>
              <a:rPr lang="en-GB">
                <a:solidFill>
                  <a:schemeClr val="bg1"/>
                </a:solidFill>
              </a:rPr>
            </a:br>
            <a:br>
              <a:rPr lang="en-GB">
                <a:solidFill>
                  <a:schemeClr val="bg1"/>
                </a:solidFill>
              </a:rPr>
            </a:br>
            <a:r>
              <a:rPr lang="en-GB">
                <a:solidFill>
                  <a:schemeClr val="bg1"/>
                </a:solidFill>
              </a:rPr>
              <a:t>Why is the chair so fancy?</a:t>
            </a:r>
            <a:br>
              <a:rPr lang="en-GB">
                <a:solidFill>
                  <a:schemeClr val="bg1"/>
                </a:solidFill>
              </a:rPr>
            </a:br>
            <a:br>
              <a:rPr lang="en-GB">
                <a:solidFill>
                  <a:schemeClr val="bg1"/>
                </a:solidFill>
              </a:rPr>
            </a:br>
            <a:r>
              <a:rPr lang="en-GB">
                <a:solidFill>
                  <a:schemeClr val="bg1"/>
                </a:solidFill>
              </a:rPr>
              <a:t>What would that fabric feel like?</a:t>
            </a:r>
            <a:br>
              <a:rPr lang="en-GB">
                <a:solidFill>
                  <a:schemeClr val="bg1"/>
                </a:solidFill>
              </a:rPr>
            </a:br>
            <a:endParaRPr lang="en-US" sz="3200">
              <a:solidFill>
                <a:schemeClr val="bg1"/>
              </a:solidFill>
            </a:endParaRPr>
          </a:p>
        </p:txBody>
      </p:sp>
      <p:pic>
        <p:nvPicPr>
          <p:cNvPr id="3" name="Picture 2" descr="A painting of a person sitting on a throne&#10;&#10;AI-generated content may be incorrect.">
            <a:extLst>
              <a:ext uri="{FF2B5EF4-FFF2-40B4-BE49-F238E27FC236}">
                <a16:creationId xmlns:a16="http://schemas.microsoft.com/office/drawing/2014/main" id="{1DEA282B-5392-CF4A-AE5A-FE515578AD5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7914168" y="120072"/>
            <a:ext cx="4060956" cy="6617855"/>
          </a:xfrm>
          <a:prstGeom prst="rect">
            <a:avLst/>
          </a:prstGeom>
        </p:spPr>
      </p:pic>
    </p:spTree>
    <p:extLst>
      <p:ext uri="{BB962C8B-B14F-4D97-AF65-F5344CB8AC3E}">
        <p14:creationId xmlns:p14="http://schemas.microsoft.com/office/powerpoint/2010/main" val="1252293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D5AEA-7FE2-AE9A-0F7E-2C02AF0FA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CA09A2-7071-445A-AC8B-92B239353AA9}"/>
              </a:ext>
            </a:extLst>
          </p:cNvPr>
          <p:cNvSpPr>
            <a:spLocks noGrp="1"/>
          </p:cNvSpPr>
          <p:nvPr>
            <p:ph type="title"/>
          </p:nvPr>
        </p:nvSpPr>
        <p:spPr>
          <a:xfrm>
            <a:off x="1067079" y="1615135"/>
            <a:ext cx="10057842" cy="4818576"/>
          </a:xfrm>
        </p:spPr>
        <p:txBody>
          <a:bodyPr/>
          <a:lstStyle/>
          <a:p>
            <a:r>
              <a:rPr lang="en-GB" dirty="0"/>
              <a:t>Talk activities to help students explore the questions further:</a:t>
            </a:r>
            <a:br>
              <a:rPr lang="en-GB" dirty="0"/>
            </a:br>
            <a:br>
              <a:rPr lang="en-GB" dirty="0"/>
            </a:br>
            <a:br>
              <a:rPr lang="en-GB" dirty="0"/>
            </a:br>
            <a:r>
              <a:rPr lang="en-GB" b="1" i="1" dirty="0"/>
              <a:t>Let’s say… </a:t>
            </a:r>
            <a:br>
              <a:rPr lang="en-GB" dirty="0"/>
            </a:br>
            <a:br>
              <a:rPr lang="en-GB" dirty="0"/>
            </a:br>
            <a:r>
              <a:rPr lang="en-GB" dirty="0"/>
              <a:t>- Help your class to place themselves within the painting, looking at it from inside in role.</a:t>
            </a:r>
            <a:br>
              <a:rPr lang="en-GB" dirty="0"/>
            </a:br>
            <a:r>
              <a:rPr lang="en-GB" dirty="0"/>
              <a:t>- People – Place – Problem</a:t>
            </a:r>
            <a:br>
              <a:rPr lang="en-GB" dirty="0"/>
            </a:br>
            <a:br>
              <a:rPr lang="en-GB" dirty="0"/>
            </a:br>
            <a:br>
              <a:rPr lang="en-GB" dirty="0"/>
            </a:br>
            <a:br>
              <a:rPr lang="en-GB" dirty="0"/>
            </a:br>
            <a:endParaRPr lang="en-US" sz="3200" dirty="0">
              <a:solidFill>
                <a:schemeClr val="bg1"/>
              </a:solidFill>
            </a:endParaRPr>
          </a:p>
        </p:txBody>
      </p:sp>
    </p:spTree>
    <p:extLst>
      <p:ext uri="{BB962C8B-B14F-4D97-AF65-F5344CB8AC3E}">
        <p14:creationId xmlns:p14="http://schemas.microsoft.com/office/powerpoint/2010/main" val="2854338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D68CD-94F8-D57B-4DC3-834E1640EBF8}"/>
            </a:ext>
          </a:extLst>
        </p:cNvPr>
        <p:cNvGrpSpPr/>
        <p:nvPr/>
      </p:nvGrpSpPr>
      <p:grpSpPr>
        <a:xfrm>
          <a:off x="0" y="0"/>
          <a:ext cx="0" cy="0"/>
          <a:chOff x="0" y="0"/>
          <a:chExt cx="0" cy="0"/>
        </a:xfrm>
      </p:grpSpPr>
      <p:pic>
        <p:nvPicPr>
          <p:cNvPr id="3" name="Picture 2" descr="Close-up of a painting&#10;&#10;AI-generated content may be incorrect.">
            <a:extLst>
              <a:ext uri="{FF2B5EF4-FFF2-40B4-BE49-F238E27FC236}">
                <a16:creationId xmlns:a16="http://schemas.microsoft.com/office/drawing/2014/main" id="{1C139A2E-F2C8-0A1A-055B-7DEFAFDE0CE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7760403" y="300456"/>
            <a:ext cx="3387888" cy="6263322"/>
          </a:xfrm>
          <a:prstGeom prst="rect">
            <a:avLst/>
          </a:prstGeom>
        </p:spPr>
      </p:pic>
      <p:pic>
        <p:nvPicPr>
          <p:cNvPr id="6" name="Picture 5" descr="Close-up of a painting of a dragon&#10;&#10;AI-generated content may be incorrect.">
            <a:extLst>
              <a:ext uri="{FF2B5EF4-FFF2-40B4-BE49-F238E27FC236}">
                <a16:creationId xmlns:a16="http://schemas.microsoft.com/office/drawing/2014/main" id="{DAFB017C-72D2-0291-9687-F313561C9C8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811447" y="295692"/>
            <a:ext cx="5556634" cy="6263323"/>
          </a:xfrm>
          <a:prstGeom prst="rect">
            <a:avLst/>
          </a:prstGeom>
        </p:spPr>
      </p:pic>
    </p:spTree>
    <p:extLst>
      <p:ext uri="{BB962C8B-B14F-4D97-AF65-F5344CB8AC3E}">
        <p14:creationId xmlns:p14="http://schemas.microsoft.com/office/powerpoint/2010/main" val="3626899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042CC-994F-39DA-A5F1-BB383724F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DA427A-D7BA-6172-E9D2-493F7BFBE446}"/>
              </a:ext>
            </a:extLst>
          </p:cNvPr>
          <p:cNvSpPr>
            <a:spLocks noGrp="1"/>
          </p:cNvSpPr>
          <p:nvPr>
            <p:ph type="title"/>
          </p:nvPr>
        </p:nvSpPr>
        <p:spPr>
          <a:xfrm>
            <a:off x="1366337" y="822810"/>
            <a:ext cx="10057842" cy="4301917"/>
          </a:xfrm>
        </p:spPr>
        <p:txBody>
          <a:bodyPr/>
          <a:lstStyle/>
          <a:p>
            <a:pPr lvl="0"/>
            <a:br>
              <a:rPr lang="en-US"/>
            </a:br>
            <a:br>
              <a:rPr lang="en-US"/>
            </a:br>
            <a:br>
              <a:rPr lang="en-US">
                <a:solidFill>
                  <a:schemeClr val="bg1"/>
                </a:solidFill>
              </a:rPr>
            </a:br>
            <a:r>
              <a:rPr lang="en-GB">
                <a:solidFill>
                  <a:schemeClr val="bg1"/>
                </a:solidFill>
              </a:rPr>
              <a:t>Who is that woman?</a:t>
            </a:r>
            <a:br>
              <a:rPr lang="en-GB">
                <a:solidFill>
                  <a:schemeClr val="bg1"/>
                </a:solidFill>
              </a:rPr>
            </a:br>
            <a:br>
              <a:rPr lang="en-GB">
                <a:solidFill>
                  <a:schemeClr val="bg1"/>
                </a:solidFill>
              </a:rPr>
            </a:br>
            <a:r>
              <a:rPr lang="en-GB">
                <a:solidFill>
                  <a:schemeClr val="bg1"/>
                </a:solidFill>
              </a:rPr>
              <a:t>What are the dolphins made of?</a:t>
            </a:r>
            <a:br>
              <a:rPr lang="en-GB">
                <a:solidFill>
                  <a:schemeClr val="bg1"/>
                </a:solidFill>
              </a:rPr>
            </a:br>
            <a:br>
              <a:rPr lang="en-GB">
                <a:solidFill>
                  <a:schemeClr val="bg1"/>
                </a:solidFill>
              </a:rPr>
            </a:br>
            <a:r>
              <a:rPr lang="en-GB">
                <a:solidFill>
                  <a:schemeClr val="bg1"/>
                </a:solidFill>
              </a:rPr>
              <a:t>Why is the chair so fancy?</a:t>
            </a:r>
            <a:br>
              <a:rPr lang="en-GB">
                <a:solidFill>
                  <a:schemeClr val="bg1"/>
                </a:solidFill>
              </a:rPr>
            </a:br>
            <a:br>
              <a:rPr lang="en-GB">
                <a:solidFill>
                  <a:schemeClr val="bg1"/>
                </a:solidFill>
              </a:rPr>
            </a:br>
            <a:r>
              <a:rPr lang="en-GB">
                <a:solidFill>
                  <a:schemeClr val="bg1"/>
                </a:solidFill>
              </a:rPr>
              <a:t>What would that fabric feel like?</a:t>
            </a:r>
            <a:br>
              <a:rPr lang="en-GB">
                <a:solidFill>
                  <a:schemeClr val="bg1"/>
                </a:solidFill>
              </a:rPr>
            </a:br>
            <a:endParaRPr lang="en-US" sz="3200">
              <a:solidFill>
                <a:schemeClr val="bg1"/>
              </a:solidFill>
            </a:endParaRPr>
          </a:p>
        </p:txBody>
      </p:sp>
      <p:pic>
        <p:nvPicPr>
          <p:cNvPr id="3" name="Picture 2" descr="A painting of a person sitting on a throne&#10;&#10;AI-generated content may be incorrect.">
            <a:extLst>
              <a:ext uri="{FF2B5EF4-FFF2-40B4-BE49-F238E27FC236}">
                <a16:creationId xmlns:a16="http://schemas.microsoft.com/office/drawing/2014/main" id="{11F9C33C-66C5-388F-C598-85AA4EBF74A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7850373" y="120072"/>
            <a:ext cx="4060956" cy="6617855"/>
          </a:xfrm>
          <a:prstGeom prst="rect">
            <a:avLst/>
          </a:prstGeom>
        </p:spPr>
      </p:pic>
    </p:spTree>
    <p:extLst>
      <p:ext uri="{BB962C8B-B14F-4D97-AF65-F5344CB8AC3E}">
        <p14:creationId xmlns:p14="http://schemas.microsoft.com/office/powerpoint/2010/main" val="88616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30A18-AE58-9D28-86A2-8531C3AAB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D8206D-86AC-E52E-C868-8C01E158CE9A}"/>
              </a:ext>
            </a:extLst>
          </p:cNvPr>
          <p:cNvSpPr>
            <a:spLocks noGrp="1"/>
          </p:cNvSpPr>
          <p:nvPr>
            <p:ph type="title"/>
          </p:nvPr>
        </p:nvSpPr>
        <p:spPr>
          <a:xfrm>
            <a:off x="1067079" y="1217883"/>
            <a:ext cx="10057842" cy="4422233"/>
          </a:xfrm>
        </p:spPr>
        <p:txBody>
          <a:bodyPr/>
          <a:lstStyle/>
          <a:p>
            <a:r>
              <a:rPr lang="en-GB" dirty="0"/>
              <a:t>Decide on one question to focus on – suggestions for deciding could be:</a:t>
            </a:r>
            <a:br>
              <a:rPr lang="en-GB" dirty="0"/>
            </a:br>
            <a:br>
              <a:rPr lang="en-GB" dirty="0"/>
            </a:br>
            <a:r>
              <a:rPr lang="en-GB" dirty="0"/>
              <a:t>- voting, explaining choices, voting with feet, etc.</a:t>
            </a:r>
            <a:br>
              <a:rPr lang="en-GB" dirty="0"/>
            </a:br>
            <a:br>
              <a:rPr lang="en-GB" dirty="0"/>
            </a:br>
            <a:r>
              <a:rPr lang="en-GB" dirty="0"/>
              <a:t>- each group having a painting detail to explore</a:t>
            </a:r>
            <a:br>
              <a:rPr lang="en-GB" dirty="0"/>
            </a:br>
            <a:br>
              <a:rPr lang="en-GB" dirty="0"/>
            </a:br>
            <a:r>
              <a:rPr lang="en-GB" dirty="0"/>
              <a:t>- each group having some objects / textures to explore</a:t>
            </a:r>
            <a:br>
              <a:rPr lang="en-GB" dirty="0"/>
            </a:br>
            <a:br>
              <a:rPr lang="en-GB" dirty="0"/>
            </a:br>
            <a:br>
              <a:rPr lang="en-GB" dirty="0"/>
            </a:br>
            <a:r>
              <a:rPr lang="en-GB" dirty="0"/>
              <a:t>How can we combine ideas? </a:t>
            </a:r>
            <a:br>
              <a:rPr lang="en-GB" dirty="0"/>
            </a:br>
            <a:br>
              <a:rPr lang="en-GB" dirty="0"/>
            </a:br>
            <a:endParaRPr lang="en-US" sz="3200" dirty="0">
              <a:solidFill>
                <a:schemeClr val="bg1"/>
              </a:solidFill>
            </a:endParaRPr>
          </a:p>
        </p:txBody>
      </p:sp>
    </p:spTree>
    <p:extLst>
      <p:ext uri="{BB962C8B-B14F-4D97-AF65-F5344CB8AC3E}">
        <p14:creationId xmlns:p14="http://schemas.microsoft.com/office/powerpoint/2010/main" val="11175313"/>
      </p:ext>
    </p:extLst>
  </p:cSld>
  <p:clrMapOvr>
    <a:masterClrMapping/>
  </p:clrMapOvr>
</p:sld>
</file>

<file path=ppt/theme/theme1.xml><?xml version="1.0" encoding="utf-8"?>
<a:theme xmlns:a="http://schemas.openxmlformats.org/drawingml/2006/main" name="Title slides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G style">
      <a:majorFont>
        <a:latin typeface="Frutiger LT Pro 45 Light"/>
        <a:ea typeface=""/>
        <a:cs typeface=""/>
      </a:majorFont>
      <a:minorFont>
        <a:latin typeface="Frutiger LT Pro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_NG200_June 23" id="{B016428E-962B-8846-ABEC-44F82D668156}" vid="{6A3F31BF-A690-2140-8B74-77F90F313BCF}"/>
    </a:ext>
  </a:extLst>
</a:theme>
</file>

<file path=ppt/theme/theme2.xml><?xml version="1.0" encoding="utf-8"?>
<a:theme xmlns:a="http://schemas.openxmlformats.org/drawingml/2006/main" name="Information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G fonts">
      <a:majorFont>
        <a:latin typeface="Frutiger LT Pro 45 Light"/>
        <a:ea typeface=""/>
        <a:cs typeface=""/>
      </a:majorFont>
      <a:minorFont>
        <a:latin typeface="Frutiger LT Pro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_NG200_June 23" id="{B016428E-962B-8846-ABEC-44F82D668156}" vid="{734EF69B-90FE-DF4E-967E-F328AFDEBA00}"/>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6e3862d-4ab3-4a03-8efa-953007010234" xsi:nil="true"/>
    <lcf76f155ced4ddcb4097134ff3c332f xmlns="10b935dd-2257-43c0-952d-660191f258cb">
      <Terms xmlns="http://schemas.microsoft.com/office/infopath/2007/PartnerControls"/>
    </lcf76f155ced4ddcb4097134ff3c332f>
    <SharedWithUsers xmlns="76e3862d-4ab3-4a03-8efa-953007010234">
      <UserInfo>
        <DisplayName>Catherine Heath</DisplayName>
        <AccountId>25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2458534FE62584B970FF06251A0D0E0" ma:contentTypeVersion="19" ma:contentTypeDescription="Create a new document." ma:contentTypeScope="" ma:versionID="1644dfd37ffa87daf77988969d6e11dc">
  <xsd:schema xmlns:xsd="http://www.w3.org/2001/XMLSchema" xmlns:xs="http://www.w3.org/2001/XMLSchema" xmlns:p="http://schemas.microsoft.com/office/2006/metadata/properties" xmlns:ns2="10b935dd-2257-43c0-952d-660191f258cb" xmlns:ns3="76e3862d-4ab3-4a03-8efa-953007010234" targetNamespace="http://schemas.microsoft.com/office/2006/metadata/properties" ma:root="true" ma:fieldsID="3c7d8cd092e759ff1e4779e216d49e00" ns2:_="" ns3:_="">
    <xsd:import namespace="10b935dd-2257-43c0-952d-660191f258cb"/>
    <xsd:import namespace="76e3862d-4ab3-4a03-8efa-9530070102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b935dd-2257-43c0-952d-660191f258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b2217b1-0778-42a7-9aa0-474129df240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e3862d-4ab3-4a03-8efa-95300701023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024ee13-c30f-440e-b1aa-17f56b2a0224}" ma:internalName="TaxCatchAll" ma:showField="CatchAllData" ma:web="76e3862d-4ab3-4a03-8efa-9530070102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BC4AF3-04F3-4647-A44F-29F900E1EC5C}">
  <ds:schemaRefs>
    <ds:schemaRef ds:uri="http://www.w3.org/XML/1998/namespace"/>
    <ds:schemaRef ds:uri="10b935dd-2257-43c0-952d-660191f258cb"/>
    <ds:schemaRef ds:uri="76e3862d-4ab3-4a03-8efa-953007010234"/>
    <ds:schemaRef ds:uri="http://purl.org/dc/dcmitype/"/>
    <ds:schemaRef ds:uri="http://purl.org/dc/terms/"/>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3632D0C8-7481-41F0-A1AB-06E3B3A6710A}">
  <ds:schemaRefs>
    <ds:schemaRef ds:uri="http://schemas.microsoft.com/sharepoint/v3/contenttype/forms"/>
  </ds:schemaRefs>
</ds:datastoreItem>
</file>

<file path=customXml/itemProps3.xml><?xml version="1.0" encoding="utf-8"?>
<ds:datastoreItem xmlns:ds="http://schemas.openxmlformats.org/officeDocument/2006/customXml" ds:itemID="{2ACDE06E-6673-40CC-981B-55EF4C7F6C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b935dd-2257-43c0-952d-660191f258cb"/>
    <ds:schemaRef ds:uri="76e3862d-4ab3-4a03-8efa-9530070102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template_NG200_August 23</Template>
  <TotalTime>0</TotalTime>
  <Words>3003</Words>
  <Application>Microsoft Office PowerPoint</Application>
  <PresentationFormat>Widescreen</PresentationFormat>
  <Paragraphs>164</Paragraphs>
  <Slides>28</Slides>
  <Notes>24</Notes>
  <HiddenSlides>0</HiddenSlides>
  <MMClips>0</MMClip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Title slides </vt:lpstr>
      <vt:lpstr>Information slides</vt:lpstr>
      <vt:lpstr>office theme</vt:lpstr>
      <vt:lpstr>1_Office Theme</vt:lpstr>
      <vt:lpstr>Take One Picture CPD    </vt:lpstr>
      <vt:lpstr>    How do we transition from looking at the painting  to deciding on a project?</vt:lpstr>
      <vt:lpstr>   Who is that woman?    What are the dolphins doing there?   Why is the chair so fancy?  What would that fabric feel like? </vt:lpstr>
      <vt:lpstr> Talk activities to help students explore the questions further:    Talking in character / Hot seating   - try to be a mystery rather than an authority - encourage the children's questions in character, rather than as the teacher.  </vt:lpstr>
      <vt:lpstr>   Who is that woman?  What are the dolphins made of?  Why is the chair so fancy?  What would that fabric feel like? </vt:lpstr>
      <vt:lpstr>Talk activities to help students explore the questions further:   Let’s say…   - Help your class to place themselves within the painting, looking at it from inside in role. - People – Place – Problem    </vt:lpstr>
      <vt:lpstr>PowerPoint Presentation</vt:lpstr>
      <vt:lpstr>   Who is that woman?  What are the dolphins made of?  Why is the chair so fancy?  What would that fabric feel like? </vt:lpstr>
      <vt:lpstr>Decide on one question to focus on – suggestions for deciding could be:  - voting, explaining choices, voting with feet, etc.  - each group having a painting detail to explore  - each group having some objects / textures to explore   How can we combine ideas?   </vt:lpstr>
      <vt:lpstr>How could this question become a project?     </vt:lpstr>
      <vt:lpstr>PowerPoint Presentation</vt:lpstr>
      <vt:lpstr>Examples of past projects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Gallery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Conybeare</dc:creator>
  <cp:lastModifiedBy>Edward Dickenson</cp:lastModifiedBy>
  <cp:revision>243</cp:revision>
  <dcterms:created xsi:type="dcterms:W3CDTF">2023-09-27T05:59:56Z</dcterms:created>
  <dcterms:modified xsi:type="dcterms:W3CDTF">2025-10-17T11:30:19Z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0x010100B2458534FE62584B970FF06251A0D0E0</vt:lpwstr>
  </property>
  <property fmtid="{D5CDD505-2E9C-101B-9397-08002B2CF9AE}" pid="3" name="Order">
    <vt:r8>101800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MediaServiceImageTags">
    <vt:lpwstr/>
  </property>
</Properties>
</file>