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1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A496C-14B2-4A5D-B3CD-B2C75322E76D}" v="3" dt="2025-10-17T11:05:54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Heath" userId="9f7ed204-9cfb-4ead-baed-c28009f01633" providerId="ADAL" clId="{88EE5179-EBAF-4276-84F0-589384FC59AF}"/>
    <pc:docChg chg="custSel addSld modSld">
      <pc:chgData name="Catherine Heath" userId="9f7ed204-9cfb-4ead-baed-c28009f01633" providerId="ADAL" clId="{88EE5179-EBAF-4276-84F0-589384FC59AF}" dt="2025-10-17T11:13:24.573" v="783" actId="20577"/>
      <pc:docMkLst>
        <pc:docMk/>
      </pc:docMkLst>
      <pc:sldChg chg="addSp delSp modSp mod">
        <pc:chgData name="Catherine Heath" userId="9f7ed204-9cfb-4ead-baed-c28009f01633" providerId="ADAL" clId="{88EE5179-EBAF-4276-84F0-589384FC59AF}" dt="2025-10-17T11:13:24.573" v="783" actId="20577"/>
        <pc:sldMkLst>
          <pc:docMk/>
          <pc:sldMk cId="3567315851" sldId="256"/>
        </pc:sldMkLst>
        <pc:spChg chg="add mod">
          <ac:chgData name="Catherine Heath" userId="9f7ed204-9cfb-4ead-baed-c28009f01633" providerId="ADAL" clId="{88EE5179-EBAF-4276-84F0-589384FC59AF}" dt="2025-10-17T11:13:24.573" v="783" actId="20577"/>
          <ac:spMkLst>
            <pc:docMk/>
            <pc:sldMk cId="3567315851" sldId="256"/>
            <ac:spMk id="20" creationId="{7E2962CA-2E3B-3A66-5B17-2DB95A7F10AF}"/>
          </ac:spMkLst>
        </pc:spChg>
        <pc:picChg chg="del">
          <ac:chgData name="Catherine Heath" userId="9f7ed204-9cfb-4ead-baed-c28009f01633" providerId="ADAL" clId="{88EE5179-EBAF-4276-84F0-589384FC59AF}" dt="2025-10-17T11:01:57.804" v="1" actId="478"/>
          <ac:picMkLst>
            <pc:docMk/>
            <pc:sldMk cId="3567315851" sldId="256"/>
            <ac:picMk id="17" creationId="{03F0EBD6-6428-EB2A-F2AA-A5A9907A0C92}"/>
          </ac:picMkLst>
        </pc:picChg>
      </pc:sldChg>
      <pc:sldChg chg="add">
        <pc:chgData name="Catherine Heath" userId="9f7ed204-9cfb-4ead-baed-c28009f01633" providerId="ADAL" clId="{88EE5179-EBAF-4276-84F0-589384FC59AF}" dt="2025-10-17T11:01:54.969" v="0" actId="2890"/>
        <pc:sldMkLst>
          <pc:docMk/>
          <pc:sldMk cId="3273131685" sldId="263"/>
        </pc:sldMkLst>
      </pc:sldChg>
      <pc:sldChg chg="addSp delSp modSp add mod setBg">
        <pc:chgData name="Catherine Heath" userId="9f7ed204-9cfb-4ead-baed-c28009f01633" providerId="ADAL" clId="{88EE5179-EBAF-4276-84F0-589384FC59AF}" dt="2025-10-17T11:06:04.603" v="313" actId="1076"/>
        <pc:sldMkLst>
          <pc:docMk/>
          <pc:sldMk cId="266032530" sldId="264"/>
        </pc:sldMkLst>
        <pc:spChg chg="add">
          <ac:chgData name="Catherine Heath" userId="9f7ed204-9cfb-4ead-baed-c28009f01633" providerId="ADAL" clId="{88EE5179-EBAF-4276-84F0-589384FC59AF}" dt="2025-10-17T11:05:44.168" v="311" actId="26606"/>
          <ac:spMkLst>
            <pc:docMk/>
            <pc:sldMk cId="266032530" sldId="264"/>
            <ac:spMk id="19" creationId="{CB92C8CA-51CB-4511-AEBA-C04E0B721A23}"/>
          </ac:spMkLst>
        </pc:spChg>
        <pc:picChg chg="add mod">
          <ac:chgData name="Catherine Heath" userId="9f7ed204-9cfb-4ead-baed-c28009f01633" providerId="ADAL" clId="{88EE5179-EBAF-4276-84F0-589384FC59AF}" dt="2025-10-17T11:06:04.603" v="313" actId="1076"/>
          <ac:picMkLst>
            <pc:docMk/>
            <pc:sldMk cId="266032530" sldId="264"/>
            <ac:picMk id="3" creationId="{FBD2725C-B7F4-DA41-C7F5-6FC50FCF89B9}"/>
          </ac:picMkLst>
        </pc:picChg>
        <pc:picChg chg="add mod ord">
          <ac:chgData name="Catherine Heath" userId="9f7ed204-9cfb-4ead-baed-c28009f01633" providerId="ADAL" clId="{88EE5179-EBAF-4276-84F0-589384FC59AF}" dt="2025-10-17T11:06:04.603" v="313" actId="1076"/>
          <ac:picMkLst>
            <pc:docMk/>
            <pc:sldMk cId="266032530" sldId="264"/>
            <ac:picMk id="5" creationId="{5FD87E66-87AB-561A-C7C4-31F890D1D25E}"/>
          </ac:picMkLst>
        </pc:picChg>
        <pc:picChg chg="add mod">
          <ac:chgData name="Catherine Heath" userId="9f7ed204-9cfb-4ead-baed-c28009f01633" providerId="ADAL" clId="{88EE5179-EBAF-4276-84F0-589384FC59AF}" dt="2025-10-17T11:06:04.603" v="313" actId="1076"/>
          <ac:picMkLst>
            <pc:docMk/>
            <pc:sldMk cId="266032530" sldId="264"/>
            <ac:picMk id="7" creationId="{E1355E42-3260-299C-91DB-124CD5B8EF42}"/>
          </ac:picMkLst>
        </pc:picChg>
        <pc:picChg chg="add mod">
          <ac:chgData name="Catherine Heath" userId="9f7ed204-9cfb-4ead-baed-c28009f01633" providerId="ADAL" clId="{88EE5179-EBAF-4276-84F0-589384FC59AF}" dt="2025-10-17T11:06:04.603" v="313" actId="1076"/>
          <ac:picMkLst>
            <pc:docMk/>
            <pc:sldMk cId="266032530" sldId="264"/>
            <ac:picMk id="9" creationId="{449D557C-E04F-FC47-9EFB-590927991C16}"/>
          </ac:picMkLst>
        </pc:picChg>
        <pc:picChg chg="add mod ord">
          <ac:chgData name="Catherine Heath" userId="9f7ed204-9cfb-4ead-baed-c28009f01633" providerId="ADAL" clId="{88EE5179-EBAF-4276-84F0-589384FC59AF}" dt="2025-10-17T11:06:04.603" v="313" actId="1076"/>
          <ac:picMkLst>
            <pc:docMk/>
            <pc:sldMk cId="266032530" sldId="264"/>
            <ac:picMk id="11" creationId="{F19D36FD-1038-2788-4B76-86D02F48C240}"/>
          </ac:picMkLst>
        </pc:picChg>
        <pc:picChg chg="del">
          <ac:chgData name="Catherine Heath" userId="9f7ed204-9cfb-4ead-baed-c28009f01633" providerId="ADAL" clId="{88EE5179-EBAF-4276-84F0-589384FC59AF}" dt="2025-10-17T11:04:00.475" v="272" actId="478"/>
          <ac:picMkLst>
            <pc:docMk/>
            <pc:sldMk cId="266032530" sldId="264"/>
            <ac:picMk id="13" creationId="{B9990298-C3E7-965F-4933-7909E94E2025}"/>
          </ac:picMkLst>
        </pc:picChg>
        <pc:picChg chg="add mod ord">
          <ac:chgData name="Catherine Heath" userId="9f7ed204-9cfb-4ead-baed-c28009f01633" providerId="ADAL" clId="{88EE5179-EBAF-4276-84F0-589384FC59AF}" dt="2025-10-17T11:06:04.603" v="313" actId="1076"/>
          <ac:picMkLst>
            <pc:docMk/>
            <pc:sldMk cId="266032530" sldId="264"/>
            <ac:picMk id="14" creationId="{0958C9B5-7E40-2D13-C778-CD567D7A10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034C-C99A-2BE0-AA74-9BBA0AEF9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E8C33-4073-3A3F-2ECB-7097465A5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D591-3CD8-3F12-56EF-81C5FAE8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DA7E-8CD7-4D4F-9FE2-01AD178B311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47634-808C-B2EA-0FC0-35B9701C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9DFD7-E01B-329F-E98E-B8BBC4C5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670B-5590-4BC0-B35E-2C56017D0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5AF-7B03-BC13-0DB8-B9BEEBA7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4BB63-B42A-2167-91C8-3EDBB236C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B1ADE-723C-61FE-C65A-DCFE8828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DA7E-8CD7-4D4F-9FE2-01AD178B311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CE036-57CD-3BC4-D7AC-B00FAD38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5693-5356-4C20-2A6A-C03AC701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670B-5590-4BC0-B35E-2C56017D0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38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1C3A44-DEF7-7333-ED7F-1708A0A63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46578-1A19-C7F6-0FF9-4E2181D3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DF00D-FB33-2D7C-E606-8E097364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DA7E-8CD7-4D4F-9FE2-01AD178B311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3A808-FA50-4651-648C-7A70A3E8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F5D55-5439-D719-6D18-AB4459E5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670B-5590-4BC0-B35E-2C56017D0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8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2DFB-8DF8-E0CF-884D-96839FAB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CC951-AD21-0A96-BBB7-BF700F3B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91011-FA8D-32FE-7CB4-0DA9C5AC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DA7E-8CD7-4D4F-9FE2-01AD178B311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B5678-8923-474E-0A90-85218266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7E983-B989-1509-8D17-6F7A8A65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670B-5590-4BC0-B35E-2C56017D0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1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2C3B-F688-5ED3-1DB5-754986BC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C4D95-FF1F-7D7A-D01C-1E60DC98A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890DD-E124-0BF6-7C7A-43E8E2CA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DA7E-8CD7-4D4F-9FE2-01AD178B311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1BA6B-7259-9897-F64A-56780A48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CCEA0-F62C-B2FD-B7A9-1904866C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670B-5590-4BC0-B35E-2C56017D0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5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809C-1475-843C-BAAB-3C8563B5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4E82B-13A6-047B-9621-A340EA97F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45CB2-57F3-C13A-F95C-6BCD8B70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EA310-76A4-4D23-602F-9B65481A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DA7E-8CD7-4D4F-9FE2-01AD178B311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6A13E-D94A-8E0A-AE69-579F8B97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C72E2-1D9C-42FC-74A7-FB4572FA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670B-5590-4BC0-B35E-2C56017D0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60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9F16-F57E-4DA5-E40B-195B39F6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97C4A-2689-B216-12AB-200A0D5CD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419D7-6BD2-DC06-D88E-478210AAC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98A68-F84B-9205-921A-446EB25A3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12AB0-3E9A-77DF-2F2D-BBFF2C207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1431D-41EB-85CF-60E3-40C5D323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DA7E-8CD7-4D4F-9FE2-01AD178B311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ED3CC-17E3-B18D-4692-9A71BA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2260E3-9CC1-8F70-9FDC-D62A818B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670B-5590-4BC0-B35E-2C56017D0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1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19B8-7C12-2997-9A30-74415D54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6EFD6-D64A-9C12-24BE-A6C3EFE2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DA7E-8CD7-4D4F-9FE2-01AD178B311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9BBA9-59B5-A26F-348B-8685357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B4C6A-C440-BB32-A279-3EB23521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670B-5590-4BC0-B35E-2C56017D0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7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0C3AA-7831-C2BB-6E13-F20788232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DA7E-8CD7-4D4F-9FE2-01AD178B311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1E014-12BA-01AF-4E70-53E6A259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BA81A-DF82-5345-86B9-1840591F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670B-5590-4BC0-B35E-2C56017D0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2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F0FD-36F7-FDFE-32FD-887B21CE5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E4391-6F66-3D4A-2642-677ABA20F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83015-7A45-4AE1-8211-6CD3E9332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E0097-C26E-9086-ADBE-87AA64D7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DA7E-8CD7-4D4F-9FE2-01AD178B311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8C2E9-E1A4-A15E-93BD-0F4A77DD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B7444-D710-F975-AEE4-BE1A92D8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670B-5590-4BC0-B35E-2C56017D0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14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08D4-B698-2FFB-5CF6-14F34C63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F53C8-1570-920D-394F-A1F2D0F1A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0A3CD-D1AF-819A-D6E5-2130F3388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D73B4-3803-C934-5AC1-F2C1E620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DA7E-8CD7-4D4F-9FE2-01AD178B311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E79B1-9CAC-40DF-673D-D1BB0FE4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D5587-B019-465F-17B7-B5DF4E44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670B-5590-4BC0-B35E-2C56017D0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8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2C4578-F591-ED8C-9D47-3DEB08D3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CD1BB-46DF-299B-9FEF-CA26FC53D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0A1B2-A3ED-8B6B-1F5C-98D86C753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56DA7E-8CD7-4D4F-9FE2-01AD178B3116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6A81-F1D7-3F9F-D7F7-FE476A57C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ED472-9F60-E473-24D3-BCA241D5B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5670B-5590-4BC0-B35E-2C56017D0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6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E2962CA-2E3B-3A66-5B17-2DB95A7F10AF}"/>
              </a:ext>
            </a:extLst>
          </p:cNvPr>
          <p:cNvSpPr txBox="1"/>
          <p:nvPr/>
        </p:nvSpPr>
        <p:spPr>
          <a:xfrm>
            <a:off x="1217094" y="784794"/>
            <a:ext cx="911165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rutiger LT Pro 45 Light" panose="020B0403030504020204" pitchFamily="34" charset="0"/>
              </a:rPr>
              <a:t>Introducing the painting using crops. </a:t>
            </a:r>
          </a:p>
          <a:p>
            <a:r>
              <a:rPr lang="en-GB" sz="2400" dirty="0">
                <a:solidFill>
                  <a:schemeClr val="bg1"/>
                </a:solidFill>
                <a:latin typeface="Frutiger LT Pro 45 Light" panose="020B0403030504020204" pitchFamily="34" charset="0"/>
              </a:rPr>
              <a:t>(You could use this PowerPoint, or print them out).</a:t>
            </a:r>
          </a:p>
          <a:p>
            <a:endParaRPr lang="en-GB" sz="2400" dirty="0">
              <a:solidFill>
                <a:schemeClr val="bg1"/>
              </a:solidFill>
              <a:latin typeface="Frutiger LT Pro 45 Light" panose="020B0403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Frutiger LT Pro 45 Light" panose="020B0403030504020204" pitchFamily="34" charset="0"/>
              </a:rPr>
              <a:t>What can you see? What do you imagine the rest of the painting might look like? Why?</a:t>
            </a:r>
          </a:p>
          <a:p>
            <a:endParaRPr lang="en-GB" sz="2400" dirty="0">
              <a:solidFill>
                <a:schemeClr val="bg1"/>
              </a:solidFill>
              <a:latin typeface="Frutiger LT Pro 45 Light" panose="020B0403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Frutiger LT Pro 45 Light" panose="020B0403030504020204" pitchFamily="34" charset="0"/>
              </a:rPr>
              <a:t>Introduce a new crop and repeat questions. Does the new crop change your thinking? Why?</a:t>
            </a:r>
          </a:p>
          <a:p>
            <a:endParaRPr lang="en-GB" sz="2400" dirty="0">
              <a:solidFill>
                <a:schemeClr val="bg1"/>
              </a:solidFill>
              <a:latin typeface="Frutiger LT Pro 45 Light" panose="020B0403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Frutiger LT Pro 45 Light" panose="020B0403030504020204" pitchFamily="34" charset="0"/>
              </a:rPr>
              <a:t>Look at all crops together. Where might these pieces go? </a:t>
            </a:r>
          </a:p>
          <a:p>
            <a:endParaRPr lang="en-GB" sz="2400" dirty="0">
              <a:solidFill>
                <a:schemeClr val="bg1"/>
              </a:solidFill>
              <a:latin typeface="Frutiger LT Pro 45 Light" panose="020B0403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Frutiger LT Pro 45 Light" panose="020B0403030504020204" pitchFamily="34" charset="0"/>
              </a:rPr>
              <a:t>Reveal full painting. Is it what you expected? Are there any surprises? Can you see where the crops were from?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Frutiger LT Pro 45 Light" panose="020B0403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Frutiger LT Pro 45 Light" panose="020B0403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Frutiger LT Pro 45 Light" panose="020B0403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Frutiger LT Pro 45 Light" panose="020B04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1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42D861-4160-65F9-7C9E-4279A4C35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lose-up of a painting of fruit on a plant&#10;&#10;AI-generated content may be incorrect.">
            <a:extLst>
              <a:ext uri="{FF2B5EF4-FFF2-40B4-BE49-F238E27FC236}">
                <a16:creationId xmlns:a16="http://schemas.microsoft.com/office/drawing/2014/main" id="{A89DDB17-E3BD-713B-CE5F-7A3DDA39E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54" y="676703"/>
            <a:ext cx="7456478" cy="55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3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73E6FE-89E5-0338-E6E1-274A9B0CC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old fish with sharp teeth and sharp teeth&#10;&#10;AI-generated content may be incorrect.">
            <a:extLst>
              <a:ext uri="{FF2B5EF4-FFF2-40B4-BE49-F238E27FC236}">
                <a16:creationId xmlns:a16="http://schemas.microsoft.com/office/drawing/2014/main" id="{9479F1BB-9907-ECDB-5FF4-333B157AE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84" y="365309"/>
            <a:ext cx="6463640" cy="612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8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C2FE9D-4C6A-2E31-2133-9CE9575DB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se-up of a green stone pillar&#10;&#10;AI-generated content may be incorrect.">
            <a:extLst>
              <a:ext uri="{FF2B5EF4-FFF2-40B4-BE49-F238E27FC236}">
                <a16:creationId xmlns:a16="http://schemas.microsoft.com/office/drawing/2014/main" id="{54790859-A675-DBC3-6361-D2966B7EA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51" y="556963"/>
            <a:ext cx="9328352" cy="55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8A8D46-9BE1-DA37-9A17-510C2BA26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se-up of a person's face&#10;&#10;AI-generated content may be incorrect.">
            <a:extLst>
              <a:ext uri="{FF2B5EF4-FFF2-40B4-BE49-F238E27FC236}">
                <a16:creationId xmlns:a16="http://schemas.microsoft.com/office/drawing/2014/main" id="{EC503EDE-CC97-FD11-8EDF-C09BFCE8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58" y="355224"/>
            <a:ext cx="5100084" cy="614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9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84E5D-761D-F579-3948-B7FA9DB3F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stone doorway&#10;&#10;AI-generated content may be incorrect.">
            <a:extLst>
              <a:ext uri="{FF2B5EF4-FFF2-40B4-BE49-F238E27FC236}">
                <a16:creationId xmlns:a16="http://schemas.microsoft.com/office/drawing/2014/main" id="{4E039AD9-73C8-2FC7-4F73-996C6E920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72" y="415381"/>
            <a:ext cx="3973056" cy="602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2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DC94C8-E4E2-1132-0A53-72822E6C0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uzzle of a piece of fabric&#10;&#10;AI-generated content may be incorrect.">
            <a:extLst>
              <a:ext uri="{FF2B5EF4-FFF2-40B4-BE49-F238E27FC236}">
                <a16:creationId xmlns:a16="http://schemas.microsoft.com/office/drawing/2014/main" id="{42CB0ACA-402F-AB84-CB68-DBE200F4E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03" y="292048"/>
            <a:ext cx="5899342" cy="62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4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327886-1002-C6A9-F782-7656EE8F9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B92C8CA-51CB-4511-AEBA-C04E0B721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lose-up of a painting of fruit on a plant&#10;&#10;AI-generated content may be incorrect.">
            <a:extLst>
              <a:ext uri="{FF2B5EF4-FFF2-40B4-BE49-F238E27FC236}">
                <a16:creationId xmlns:a16="http://schemas.microsoft.com/office/drawing/2014/main" id="{F19D36FD-1038-2788-4B76-86D02F48C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5" r="-2" b="6909"/>
          <a:stretch>
            <a:fillRect/>
          </a:stretch>
        </p:blipFill>
        <p:spPr>
          <a:xfrm>
            <a:off x="176634" y="366386"/>
            <a:ext cx="5806505" cy="3181935"/>
          </a:xfrm>
          <a:prstGeom prst="rect">
            <a:avLst/>
          </a:prstGeom>
        </p:spPr>
      </p:pic>
      <p:pic>
        <p:nvPicPr>
          <p:cNvPr id="14" name="Picture 13" descr="A gold fish with sharp teeth and sharp teeth&#10;&#10;AI-generated content may be incorrect.">
            <a:extLst>
              <a:ext uri="{FF2B5EF4-FFF2-40B4-BE49-F238E27FC236}">
                <a16:creationId xmlns:a16="http://schemas.microsoft.com/office/drawing/2014/main" id="{0958C9B5-7E40-2D13-C778-CD567D7A1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r="2858" b="5"/>
          <a:stretch>
            <a:fillRect/>
          </a:stretch>
        </p:blipFill>
        <p:spPr>
          <a:xfrm>
            <a:off x="6168670" y="366386"/>
            <a:ext cx="2822342" cy="3181935"/>
          </a:xfrm>
          <a:prstGeom prst="rect">
            <a:avLst/>
          </a:prstGeom>
        </p:spPr>
      </p:pic>
      <p:pic>
        <p:nvPicPr>
          <p:cNvPr id="3" name="Picture 2" descr="A close-up of a stone doorway&#10;&#10;AI-generated content may be incorrect.">
            <a:extLst>
              <a:ext uri="{FF2B5EF4-FFF2-40B4-BE49-F238E27FC236}">
                <a16:creationId xmlns:a16="http://schemas.microsoft.com/office/drawing/2014/main" id="{FBD2725C-B7F4-DA41-C7F5-6FC50FCF8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2" r="2" b="12712"/>
          <a:stretch>
            <a:fillRect/>
          </a:stretch>
        </p:blipFill>
        <p:spPr>
          <a:xfrm>
            <a:off x="9161738" y="366386"/>
            <a:ext cx="2851140" cy="3181935"/>
          </a:xfrm>
          <a:prstGeom prst="rect">
            <a:avLst/>
          </a:prstGeom>
        </p:spPr>
      </p:pic>
      <p:pic>
        <p:nvPicPr>
          <p:cNvPr id="7" name="Picture 6" descr="Close-up of a green stone pillar&#10;&#10;AI-generated content may be incorrect.">
            <a:extLst>
              <a:ext uri="{FF2B5EF4-FFF2-40B4-BE49-F238E27FC236}">
                <a16:creationId xmlns:a16="http://schemas.microsoft.com/office/drawing/2014/main" id="{E1355E42-3260-299C-91DB-124CD5B8E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 r="-2" b="14521"/>
          <a:stretch>
            <a:fillRect/>
          </a:stretch>
        </p:blipFill>
        <p:spPr>
          <a:xfrm>
            <a:off x="170991" y="3716868"/>
            <a:ext cx="5806505" cy="2796836"/>
          </a:xfrm>
          <a:prstGeom prst="rect">
            <a:avLst/>
          </a:prstGeom>
        </p:spPr>
      </p:pic>
      <p:pic>
        <p:nvPicPr>
          <p:cNvPr id="5" name="Picture 4" descr="Close-up of a person's face&#10;&#10;AI-generated content may be incorrect.">
            <a:extLst>
              <a:ext uri="{FF2B5EF4-FFF2-40B4-BE49-F238E27FC236}">
                <a16:creationId xmlns:a16="http://schemas.microsoft.com/office/drawing/2014/main" id="{5FD87E66-87AB-561A-C7C4-31F890D1D2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0" b="6000"/>
          <a:stretch>
            <a:fillRect/>
          </a:stretch>
        </p:blipFill>
        <p:spPr>
          <a:xfrm>
            <a:off x="6174315" y="3711613"/>
            <a:ext cx="2822342" cy="2796836"/>
          </a:xfrm>
          <a:prstGeom prst="rect">
            <a:avLst/>
          </a:prstGeom>
        </p:spPr>
      </p:pic>
      <p:pic>
        <p:nvPicPr>
          <p:cNvPr id="9" name="Picture 8" descr="A puzzle of a piece of fabric&#10;&#10;AI-generated content may be incorrect.">
            <a:extLst>
              <a:ext uri="{FF2B5EF4-FFF2-40B4-BE49-F238E27FC236}">
                <a16:creationId xmlns:a16="http://schemas.microsoft.com/office/drawing/2014/main" id="{449D557C-E04F-FC47-9EFB-590927991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r="2" b="2"/>
          <a:stretch>
            <a:fillRect/>
          </a:stretch>
        </p:blipFill>
        <p:spPr>
          <a:xfrm>
            <a:off x="9167383" y="3711613"/>
            <a:ext cx="2851140" cy="27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FE8E5C-FDCF-DA1B-05FF-7102E29C8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ainting of a person sitting on a throne&#10;&#10;AI-generated content may be incorrect.">
            <a:extLst>
              <a:ext uri="{FF2B5EF4-FFF2-40B4-BE49-F238E27FC236}">
                <a16:creationId xmlns:a16="http://schemas.microsoft.com/office/drawing/2014/main" id="{9F48AE7F-F1E0-8B22-7959-475610E64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03" y="278090"/>
            <a:ext cx="3832793" cy="630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34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458534FE62584B970FF06251A0D0E0" ma:contentTypeVersion="19" ma:contentTypeDescription="Create a new document." ma:contentTypeScope="" ma:versionID="1644dfd37ffa87daf77988969d6e11dc">
  <xsd:schema xmlns:xsd="http://www.w3.org/2001/XMLSchema" xmlns:xs="http://www.w3.org/2001/XMLSchema" xmlns:p="http://schemas.microsoft.com/office/2006/metadata/properties" xmlns:ns2="10b935dd-2257-43c0-952d-660191f258cb" xmlns:ns3="76e3862d-4ab3-4a03-8efa-953007010234" targetNamespace="http://schemas.microsoft.com/office/2006/metadata/properties" ma:root="true" ma:fieldsID="3c7d8cd092e759ff1e4779e216d49e00" ns2:_="" ns3:_="">
    <xsd:import namespace="10b935dd-2257-43c0-952d-660191f258cb"/>
    <xsd:import namespace="76e3862d-4ab3-4a03-8efa-9530070102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935dd-2257-43c0-952d-660191f258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2217b1-0778-42a7-9aa0-474129df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3862d-4ab3-4a03-8efa-95300701023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024ee13-c30f-440e-b1aa-17f56b2a0224}" ma:internalName="TaxCatchAll" ma:showField="CatchAllData" ma:web="76e3862d-4ab3-4a03-8efa-9530070102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e3862d-4ab3-4a03-8efa-953007010234" xsi:nil="true"/>
    <lcf76f155ced4ddcb4097134ff3c332f xmlns="10b935dd-2257-43c0-952d-660191f258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2F076A-DDC4-456A-A988-2353A1E070D7}"/>
</file>

<file path=customXml/itemProps2.xml><?xml version="1.0" encoding="utf-8"?>
<ds:datastoreItem xmlns:ds="http://schemas.openxmlformats.org/officeDocument/2006/customXml" ds:itemID="{DE9FE103-26A6-4538-8792-2CBA7EAD31AD}"/>
</file>

<file path=customXml/itemProps3.xml><?xml version="1.0" encoding="utf-8"?>
<ds:datastoreItem xmlns:ds="http://schemas.openxmlformats.org/officeDocument/2006/customXml" ds:itemID="{32539551-816A-4086-B86D-0B1D8718640E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92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Frutiger LT Pro 45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Gallery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Heath</dc:creator>
  <cp:lastModifiedBy>Catherine Heath</cp:lastModifiedBy>
  <cp:revision>1</cp:revision>
  <dcterms:created xsi:type="dcterms:W3CDTF">2025-10-17T10:55:11Z</dcterms:created>
  <dcterms:modified xsi:type="dcterms:W3CDTF">2025-10-17T11:13:27Z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0x010100B2458534FE62584B970FF06251A0D0E0</vt:lpwstr>
  </property>
</Properties>
</file>