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28"/>
  </p:notesMasterIdLst>
  <p:sldIdLst>
    <p:sldId id="262" r:id="rId3"/>
    <p:sldId id="257" r:id="rId4"/>
    <p:sldId id="268" r:id="rId5"/>
    <p:sldId id="269" r:id="rId6"/>
    <p:sldId id="292" r:id="rId7"/>
    <p:sldId id="270" r:id="rId8"/>
    <p:sldId id="285" r:id="rId9"/>
    <p:sldId id="271" r:id="rId10"/>
    <p:sldId id="272" r:id="rId11"/>
    <p:sldId id="273" r:id="rId12"/>
    <p:sldId id="274" r:id="rId13"/>
    <p:sldId id="275" r:id="rId14"/>
    <p:sldId id="286" r:id="rId15"/>
    <p:sldId id="277" r:id="rId16"/>
    <p:sldId id="278" r:id="rId17"/>
    <p:sldId id="279" r:id="rId18"/>
    <p:sldId id="287" r:id="rId19"/>
    <p:sldId id="288" r:id="rId20"/>
    <p:sldId id="281" r:id="rId21"/>
    <p:sldId id="282" r:id="rId22"/>
    <p:sldId id="291" r:id="rId23"/>
    <p:sldId id="283" r:id="rId24"/>
    <p:sldId id="284" r:id="rId25"/>
    <p:sldId id="289" r:id="rId26"/>
    <p:sldId id="290" r:id="rId2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624D2B"/>
    <a:srgbClr val="591127"/>
    <a:srgbClr val="632225"/>
    <a:srgbClr val="5F2C27"/>
    <a:srgbClr val="0D211A"/>
    <a:srgbClr val="4D0F1C"/>
    <a:srgbClr val="001B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886" autoAdjust="0"/>
  </p:normalViewPr>
  <p:slideViewPr>
    <p:cSldViewPr snapToObjects="1" showGuides="1">
      <p:cViewPr>
        <p:scale>
          <a:sx n="100" d="100"/>
          <a:sy n="100" d="100"/>
        </p:scale>
        <p:origin x="-294" y="270"/>
      </p:cViewPr>
      <p:guideLst>
        <p:guide orient="horz" pos="3975"/>
        <p:guide pos="2020"/>
        <p:guide pos="2111"/>
        <p:guide pos="288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65" charset="0"/>
                <a:ea typeface="ＭＳ Ｐゴシック" pitchFamily="-65" charset="-128"/>
                <a:cs typeface="ＭＳ Ｐゴシック" pitchFamily="-65"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65633B4A-0425-C949-B997-D7E812B260FC}" type="datetime1">
              <a:rPr lang="en-US"/>
              <a:pPr>
                <a:defRPr/>
              </a:pPr>
              <a:t>12/11/2014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65" charset="0"/>
                <a:ea typeface="ＭＳ Ｐゴシック" pitchFamily="-65" charset="-128"/>
                <a:cs typeface="ＭＳ Ｐゴシック" pitchFamily="-65"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E11F0F6C-77C2-BA40-AFFB-1F7E61831B6D}" type="slidenum">
              <a:rPr lang="en-US"/>
              <a:pPr>
                <a:defRPr/>
              </a:pPr>
              <a:t>‹#›</a:t>
            </a:fld>
            <a:endParaRPr lang="en-US"/>
          </a:p>
        </p:txBody>
      </p:sp>
    </p:spTree>
    <p:extLst>
      <p:ext uri="{BB962C8B-B14F-4D97-AF65-F5344CB8AC3E}">
        <p14:creationId xmlns:p14="http://schemas.microsoft.com/office/powerpoint/2010/main" val="201461372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34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396B627-2613-304E-BCD3-3E427772E89F}" type="slidenum">
              <a:rPr lang="en-US" sz="1200"/>
              <a:pPr eaLnBrk="1" hangingPunct="1"/>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latin typeface="Calibri" charset="0"/>
              <a:ea typeface="ＭＳ Ｐゴシック" charset="0"/>
              <a:cs typeface="ＭＳ Ｐゴシック" charset="0"/>
            </a:endParaRPr>
          </a:p>
        </p:txBody>
      </p:sp>
      <p:sp>
        <p:nvSpPr>
          <p:cNvPr id="614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25BEBB3-7681-E14B-A326-A83F687116F1}" type="slidenum">
              <a:rPr lang="en-GB" sz="1200"/>
              <a:pPr eaLnBrk="1" hangingPunct="1"/>
              <a:t>18</a:t>
            </a:fld>
            <a:endParaRPr lang="en-GB"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34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634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1DDCD7-7FD4-F849-BA0B-C2F76BE8F068}" type="slidenum">
              <a:rPr lang="en-US" sz="1200"/>
              <a:pPr eaLnBrk="1" hangingPunct="1"/>
              <a:t>19</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65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665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F0B41B5-27ED-8947-94FD-DD0F98E35D95}" type="slidenum">
              <a:rPr lang="en-US" sz="1200"/>
              <a:pPr eaLnBrk="1" hangingPunct="1"/>
              <a:t>21</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charset="0"/>
              <a:ea typeface="ＭＳ Ｐゴシック" charset="0"/>
              <a:cs typeface="ＭＳ Ｐゴシック" charset="0"/>
            </a:endParaRPr>
          </a:p>
        </p:txBody>
      </p:sp>
      <p:sp>
        <p:nvSpPr>
          <p:cNvPr id="68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08AB4A-808C-BE4E-B8B2-4E2F02501958}" type="slidenum">
              <a:rPr lang="en-US" sz="1200"/>
              <a:pPr eaLnBrk="1" hangingPunct="1"/>
              <a:t>22</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Calibri" charset="0"/>
              <a:ea typeface="ＭＳ Ｐゴシック" charset="0"/>
              <a:cs typeface="ＭＳ Ｐゴシック" charset="0"/>
            </a:endParaRPr>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BF335E4-732D-DA44-9FC6-EE1724477651}" type="slidenum">
              <a:rPr lang="en-US" sz="1200"/>
              <a:pPr eaLnBrk="1" hangingPunct="1"/>
              <a:t>23</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FE51AF6-B74A-6D45-B50E-542D2483FC92}" type="slidenum">
              <a:rPr lang="en-US" sz="1200"/>
              <a:pPr eaLnBrk="1" hangingPunct="1"/>
              <a:t>2</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latin typeface="Calibri" charset="0"/>
              <a:ea typeface="ＭＳ Ｐゴシック" charset="0"/>
              <a:cs typeface="ＭＳ Ｐゴシック"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5CF4654-C3A9-284C-98BE-3CB0819B5319}" type="slidenum">
              <a:rPr lang="en-US" sz="1200"/>
              <a:pPr eaLnBrk="1" hangingPunct="1"/>
              <a:t>7</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Calibri" charset="0"/>
              <a:ea typeface="ＭＳ Ｐゴシック" charset="0"/>
              <a:cs typeface="ＭＳ Ｐゴシック" charset="0"/>
            </a:endParaRP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B80DC50-CFC8-F546-A084-344E045FF2E5}" type="slidenum">
              <a:rPr lang="en-US" sz="1200"/>
              <a:pPr eaLnBrk="1" hangingPunct="1"/>
              <a:t>9</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charset="0"/>
              <a:ea typeface="ＭＳ Ｐゴシック" charset="0"/>
              <a:cs typeface="Arial" charset="0"/>
            </a:endParaRP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280DF6B-A474-3C43-A2EA-7F76E481981F}" type="slidenum">
              <a:rPr lang="en-US" sz="1200"/>
              <a:pPr eaLnBrk="1" hangingPunct="1"/>
              <a:t>10</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charset="0"/>
              <a:ea typeface="ＭＳ Ｐゴシック" charset="0"/>
              <a:cs typeface="ＭＳ Ｐゴシック" charset="0"/>
            </a:endParaRP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F693C8-DE43-4041-89F5-9ED8F5E98EF0}" type="slidenum">
              <a:rPr lang="en-US" sz="1200"/>
              <a:pPr eaLnBrk="1" hangingPunct="1"/>
              <a:t>11</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532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5559892-B9EC-D34F-81F0-9F4FDB2E0CCB}" type="slidenum">
              <a:rPr lang="en-US" sz="1200"/>
              <a:pPr eaLnBrk="1" hangingPunct="1"/>
              <a:t>13</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latin typeface="Arial" charset="0"/>
              <a:ea typeface="ＭＳ Ｐゴシック" charset="0"/>
              <a:cs typeface="Arial" charset="0"/>
            </a:endParaRPr>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FF7BE19-8FC3-1045-805A-C7FBA7358F97}" type="slidenum">
              <a:rPr lang="en-US" sz="1200"/>
              <a:pPr eaLnBrk="1" hangingPunct="1"/>
              <a:t>16</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b="1">
              <a:solidFill>
                <a:srgbClr val="7F7F7F"/>
              </a:solidFill>
              <a:latin typeface="Arial" charset="0"/>
              <a:ea typeface="ＭＳ Ｐゴシック" charset="0"/>
              <a:cs typeface="Arial" charset="0"/>
            </a:endParaRPr>
          </a:p>
          <a:p>
            <a:pPr eaLnBrk="1" hangingPunct="1"/>
            <a:endParaRPr lang="en-GB" b="1">
              <a:solidFill>
                <a:srgbClr val="7F7F7F"/>
              </a:solidFill>
              <a:latin typeface="Arial" charset="0"/>
              <a:ea typeface="ＭＳ Ｐゴシック" charset="0"/>
              <a:cs typeface="Arial" charset="0"/>
            </a:endParaRPr>
          </a:p>
        </p:txBody>
      </p:sp>
      <p:sp>
        <p:nvSpPr>
          <p:cNvPr id="59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5C22161-23FF-ED4D-94B1-46563E2EBDB5}" type="slidenum">
              <a:rPr lang="en-US" sz="1200"/>
              <a:pPr eaLnBrk="1" hangingPunct="1"/>
              <a:t>17</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D431A8A-D083-B14B-A854-0FDD7183610E}" type="datetime1">
              <a:rPr lang="en-US"/>
              <a:pPr>
                <a:defRPr/>
              </a:pPr>
              <a:t>12/11/2014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0D11BB6-EA6F-D044-A6B6-E4777C443463}" type="slidenum">
              <a:rPr lang="en-US"/>
              <a:pPr>
                <a:defRPr/>
              </a:pPr>
              <a:t>‹#›</a:t>
            </a:fld>
            <a:endParaRPr lang="en-US"/>
          </a:p>
        </p:txBody>
      </p:sp>
    </p:spTree>
    <p:extLst>
      <p:ext uri="{BB962C8B-B14F-4D97-AF65-F5344CB8AC3E}">
        <p14:creationId xmlns:p14="http://schemas.microsoft.com/office/powerpoint/2010/main" val="3056344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A4EF0F1-739F-544C-9CA6-5E6082F6B4E3}" type="datetime1">
              <a:rPr lang="en-US"/>
              <a:pPr>
                <a:defRPr/>
              </a:pPr>
              <a:t>12/11/2014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1124E7-7C0C-8644-BAD1-67664EB1A6E1}" type="slidenum">
              <a:rPr lang="en-US"/>
              <a:pPr>
                <a:defRPr/>
              </a:pPr>
              <a:t>‹#›</a:t>
            </a:fld>
            <a:endParaRPr lang="en-US"/>
          </a:p>
        </p:txBody>
      </p:sp>
    </p:spTree>
    <p:extLst>
      <p:ext uri="{BB962C8B-B14F-4D97-AF65-F5344CB8AC3E}">
        <p14:creationId xmlns:p14="http://schemas.microsoft.com/office/powerpoint/2010/main" val="1419474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D7B92A4-0857-E94A-AA33-2E4437033E6E}" type="datetime1">
              <a:rPr lang="en-US"/>
              <a:pPr>
                <a:defRPr/>
              </a:pPr>
              <a:t>12/11/2014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907D62-1CDC-5743-8335-9752E9201A96}" type="slidenum">
              <a:rPr lang="en-US"/>
              <a:pPr>
                <a:defRPr/>
              </a:pPr>
              <a:t>‹#›</a:t>
            </a:fld>
            <a:endParaRPr lang="en-US"/>
          </a:p>
        </p:txBody>
      </p:sp>
    </p:spTree>
    <p:extLst>
      <p:ext uri="{BB962C8B-B14F-4D97-AF65-F5344CB8AC3E}">
        <p14:creationId xmlns:p14="http://schemas.microsoft.com/office/powerpoint/2010/main" val="1336382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055DA3A-F6EB-FC4F-9AA2-ACC2562018EE}" type="datetime1">
              <a:rPr lang="en-US"/>
              <a:pPr>
                <a:defRPr/>
              </a:pPr>
              <a:t>12/11/2014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37EF1AE-AE81-5B4B-8BF0-478C4C1BD1A5}" type="slidenum">
              <a:rPr lang="en-US"/>
              <a:pPr>
                <a:defRPr/>
              </a:pPr>
              <a:t>‹#›</a:t>
            </a:fld>
            <a:endParaRPr lang="en-US"/>
          </a:p>
        </p:txBody>
      </p:sp>
    </p:spTree>
    <p:extLst>
      <p:ext uri="{BB962C8B-B14F-4D97-AF65-F5344CB8AC3E}">
        <p14:creationId xmlns:p14="http://schemas.microsoft.com/office/powerpoint/2010/main" val="3705836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C2B3B35-D190-CC4E-AF65-BFE6A8F90A0E}" type="datetimeFigureOut">
              <a:rPr lang="en-US"/>
              <a:pPr>
                <a:defRPr/>
              </a:pPr>
              <a:t>12/11/2014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98B2706-45C2-3B4B-B9F0-144DF5177597}" type="slidenum">
              <a:rPr lang="en-US"/>
              <a:pPr>
                <a:defRPr/>
              </a:pPr>
              <a:t>‹#›</a:t>
            </a:fld>
            <a:endParaRPr lang="en-US"/>
          </a:p>
        </p:txBody>
      </p:sp>
    </p:spTree>
    <p:extLst>
      <p:ext uri="{BB962C8B-B14F-4D97-AF65-F5344CB8AC3E}">
        <p14:creationId xmlns:p14="http://schemas.microsoft.com/office/powerpoint/2010/main" val="1974623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C2B3B35-D190-CC4E-AF65-BFE6A8F90A0E}" type="datetimeFigureOut">
              <a:rPr lang="en-US"/>
              <a:pPr>
                <a:defRPr/>
              </a:pPr>
              <a:t>12/11/2014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6B6AA1E-BC8C-1447-9554-E21734084956}" type="slidenum">
              <a:rPr lang="en-US"/>
              <a:pPr>
                <a:defRPr/>
              </a:pPr>
              <a:t>‹#›</a:t>
            </a:fld>
            <a:endParaRPr lang="en-US"/>
          </a:p>
        </p:txBody>
      </p:sp>
    </p:spTree>
    <p:extLst>
      <p:ext uri="{BB962C8B-B14F-4D97-AF65-F5344CB8AC3E}">
        <p14:creationId xmlns:p14="http://schemas.microsoft.com/office/powerpoint/2010/main" val="2810231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C2B3B35-D190-CC4E-AF65-BFE6A8F90A0E}" type="datetimeFigureOut">
              <a:rPr lang="en-US"/>
              <a:pPr>
                <a:defRPr/>
              </a:pPr>
              <a:t>12/11/2014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805578-E4A4-A849-BFE2-845FB992CADE}" type="slidenum">
              <a:rPr lang="en-US"/>
              <a:pPr>
                <a:defRPr/>
              </a:pPr>
              <a:t>‹#›</a:t>
            </a:fld>
            <a:endParaRPr lang="en-US"/>
          </a:p>
        </p:txBody>
      </p:sp>
    </p:spTree>
    <p:extLst>
      <p:ext uri="{BB962C8B-B14F-4D97-AF65-F5344CB8AC3E}">
        <p14:creationId xmlns:p14="http://schemas.microsoft.com/office/powerpoint/2010/main" val="1411716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C2B3B35-D190-CC4E-AF65-BFE6A8F90A0E}" type="datetimeFigureOut">
              <a:rPr lang="en-US"/>
              <a:pPr>
                <a:defRPr/>
              </a:pPr>
              <a:t>12/11/2014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35A8E4-CD49-D048-A602-7E411748EFBD}" type="slidenum">
              <a:rPr lang="en-US"/>
              <a:pPr>
                <a:defRPr/>
              </a:pPr>
              <a:t>‹#›</a:t>
            </a:fld>
            <a:endParaRPr lang="en-US"/>
          </a:p>
        </p:txBody>
      </p:sp>
    </p:spTree>
    <p:extLst>
      <p:ext uri="{BB962C8B-B14F-4D97-AF65-F5344CB8AC3E}">
        <p14:creationId xmlns:p14="http://schemas.microsoft.com/office/powerpoint/2010/main" val="1767510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C2B3B35-D190-CC4E-AF65-BFE6A8F90A0E}" type="datetimeFigureOut">
              <a:rPr lang="en-US"/>
              <a:pPr>
                <a:defRPr/>
              </a:pPr>
              <a:t>12/11/2014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50B9FC4-AF85-A64E-B9BB-577071CBE668}" type="slidenum">
              <a:rPr lang="en-US"/>
              <a:pPr>
                <a:defRPr/>
              </a:pPr>
              <a:t>‹#›</a:t>
            </a:fld>
            <a:endParaRPr lang="en-US"/>
          </a:p>
        </p:txBody>
      </p:sp>
    </p:spTree>
    <p:extLst>
      <p:ext uri="{BB962C8B-B14F-4D97-AF65-F5344CB8AC3E}">
        <p14:creationId xmlns:p14="http://schemas.microsoft.com/office/powerpoint/2010/main" val="1972312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C2B3B35-D190-CC4E-AF65-BFE6A8F90A0E}" type="datetimeFigureOut">
              <a:rPr lang="en-US"/>
              <a:pPr>
                <a:defRPr/>
              </a:pPr>
              <a:t>12/11/2014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ED41994-57CD-304C-87A8-235DA463BCF0}" type="slidenum">
              <a:rPr lang="en-US"/>
              <a:pPr>
                <a:defRPr/>
              </a:pPr>
              <a:t>‹#›</a:t>
            </a:fld>
            <a:endParaRPr lang="en-US"/>
          </a:p>
        </p:txBody>
      </p:sp>
    </p:spTree>
    <p:extLst>
      <p:ext uri="{BB962C8B-B14F-4D97-AF65-F5344CB8AC3E}">
        <p14:creationId xmlns:p14="http://schemas.microsoft.com/office/powerpoint/2010/main" val="15315503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C2B3B35-D190-CC4E-AF65-BFE6A8F90A0E}" type="datetimeFigureOut">
              <a:rPr lang="en-US"/>
              <a:pPr>
                <a:defRPr/>
              </a:pPr>
              <a:t>12/11/2014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8EC490C-DE6A-3042-BE28-226A05F8D0C5}" type="slidenum">
              <a:rPr lang="en-US"/>
              <a:pPr>
                <a:defRPr/>
              </a:pPr>
              <a:t>‹#›</a:t>
            </a:fld>
            <a:endParaRPr lang="en-US"/>
          </a:p>
        </p:txBody>
      </p:sp>
    </p:spTree>
    <p:extLst>
      <p:ext uri="{BB962C8B-B14F-4D97-AF65-F5344CB8AC3E}">
        <p14:creationId xmlns:p14="http://schemas.microsoft.com/office/powerpoint/2010/main" val="1442316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62CCB00-A886-CB4D-B846-BBA54B7E4258}" type="datetime1">
              <a:rPr lang="en-US"/>
              <a:pPr>
                <a:defRPr/>
              </a:pPr>
              <a:t>12/11/2014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1F4C48-79D8-984C-B344-41129FE124E8}" type="slidenum">
              <a:rPr lang="en-US"/>
              <a:pPr>
                <a:defRPr/>
              </a:pPr>
              <a:t>‹#›</a:t>
            </a:fld>
            <a:endParaRPr lang="en-US"/>
          </a:p>
        </p:txBody>
      </p:sp>
    </p:spTree>
    <p:extLst>
      <p:ext uri="{BB962C8B-B14F-4D97-AF65-F5344CB8AC3E}">
        <p14:creationId xmlns:p14="http://schemas.microsoft.com/office/powerpoint/2010/main" val="3037670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C2B3B35-D190-CC4E-AF65-BFE6A8F90A0E}" type="datetimeFigureOut">
              <a:rPr lang="en-US"/>
              <a:pPr>
                <a:defRPr/>
              </a:pPr>
              <a:t>12/11/2014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D0DF695-AD9E-1A46-B018-F9C373B9CF80}" type="slidenum">
              <a:rPr lang="en-US"/>
              <a:pPr>
                <a:defRPr/>
              </a:pPr>
              <a:t>‹#›</a:t>
            </a:fld>
            <a:endParaRPr lang="en-US"/>
          </a:p>
        </p:txBody>
      </p:sp>
    </p:spTree>
    <p:extLst>
      <p:ext uri="{BB962C8B-B14F-4D97-AF65-F5344CB8AC3E}">
        <p14:creationId xmlns:p14="http://schemas.microsoft.com/office/powerpoint/2010/main" val="10744022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pening slide - red">
    <p:bg>
      <p:bgPr>
        <a:solidFill>
          <a:srgbClr val="4D0F1C"/>
        </a:solidFill>
        <a:effectLst/>
      </p:bgPr>
    </p:bg>
    <p:spTree>
      <p:nvGrpSpPr>
        <p:cNvPr id="1" name=""/>
        <p:cNvGrpSpPr/>
        <p:nvPr/>
      </p:nvGrpSpPr>
      <p:grpSpPr>
        <a:xfrm>
          <a:off x="0" y="0"/>
          <a:ext cx="0" cy="0"/>
          <a:chOff x="0" y="0"/>
          <a:chExt cx="0" cy="0"/>
        </a:xfrm>
      </p:grpSpPr>
      <p:pic>
        <p:nvPicPr>
          <p:cNvPr id="3" name="Picture 6" descr="NatGal_Logo_100mm%20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44513" y="330200"/>
            <a:ext cx="1976437"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44927" y="1784099"/>
            <a:ext cx="7574253" cy="2570545"/>
          </a:xfrm>
        </p:spPr>
        <p:txBody>
          <a:bodyPr anchor="t">
            <a:normAutofit/>
          </a:bodyPr>
          <a:lstStyle>
            <a:lvl1pPr algn="l">
              <a:defRPr sz="4400" b="0" baseline="0">
                <a:solidFill>
                  <a:schemeClr val="bg1"/>
                </a:solidFill>
                <a:latin typeface="Arial"/>
                <a:cs typeface="Arial"/>
              </a:defRPr>
            </a:lvl1pPr>
          </a:lstStyle>
          <a:p>
            <a:r>
              <a:rPr lang="en-GB" dirty="0" smtClean="0"/>
              <a:t>Click to edit Master title style</a:t>
            </a:r>
            <a:endParaRPr lang="en-US" dirty="0"/>
          </a:p>
        </p:txBody>
      </p:sp>
    </p:spTree>
    <p:extLst>
      <p:ext uri="{BB962C8B-B14F-4D97-AF65-F5344CB8AC3E}">
        <p14:creationId xmlns:p14="http://schemas.microsoft.com/office/powerpoint/2010/main" val="3340354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Opening slide - red">
    <p:bg>
      <p:bgPr>
        <a:solidFill>
          <a:srgbClr val="0D211A"/>
        </a:solidFill>
        <a:effectLst/>
      </p:bgPr>
    </p:bg>
    <p:spTree>
      <p:nvGrpSpPr>
        <p:cNvPr id="1" name=""/>
        <p:cNvGrpSpPr/>
        <p:nvPr/>
      </p:nvGrpSpPr>
      <p:grpSpPr>
        <a:xfrm>
          <a:off x="0" y="0"/>
          <a:ext cx="0" cy="0"/>
          <a:chOff x="0" y="0"/>
          <a:chExt cx="0" cy="0"/>
        </a:xfrm>
      </p:grpSpPr>
      <p:pic>
        <p:nvPicPr>
          <p:cNvPr id="3" name="Picture 6" descr="NatGal_Logo_100mm%20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44513" y="330200"/>
            <a:ext cx="1976437"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44927" y="1784099"/>
            <a:ext cx="7574253" cy="2570545"/>
          </a:xfrm>
        </p:spPr>
        <p:txBody>
          <a:bodyPr anchor="t">
            <a:normAutofit/>
          </a:bodyPr>
          <a:lstStyle>
            <a:lvl1pPr algn="l">
              <a:defRPr sz="4400" b="0" baseline="0">
                <a:solidFill>
                  <a:schemeClr val="bg1"/>
                </a:solidFill>
                <a:latin typeface="Arial"/>
                <a:cs typeface="Arial"/>
              </a:defRPr>
            </a:lvl1pPr>
          </a:lstStyle>
          <a:p>
            <a:r>
              <a:rPr lang="en-GB" smtClean="0"/>
              <a:t>Click to edit Master title style</a:t>
            </a:r>
            <a:endParaRPr lang="en-US" dirty="0"/>
          </a:p>
        </p:txBody>
      </p:sp>
    </p:spTree>
    <p:extLst>
      <p:ext uri="{BB962C8B-B14F-4D97-AF65-F5344CB8AC3E}">
        <p14:creationId xmlns:p14="http://schemas.microsoft.com/office/powerpoint/2010/main" val="11949585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Opening slide - blue">
    <p:bg>
      <p:bgPr>
        <a:solidFill>
          <a:srgbClr val="001B22"/>
        </a:solidFill>
        <a:effectLst/>
      </p:bgPr>
    </p:bg>
    <p:spTree>
      <p:nvGrpSpPr>
        <p:cNvPr id="1" name=""/>
        <p:cNvGrpSpPr/>
        <p:nvPr/>
      </p:nvGrpSpPr>
      <p:grpSpPr>
        <a:xfrm>
          <a:off x="0" y="0"/>
          <a:ext cx="0" cy="0"/>
          <a:chOff x="0" y="0"/>
          <a:chExt cx="0" cy="0"/>
        </a:xfrm>
      </p:grpSpPr>
      <p:pic>
        <p:nvPicPr>
          <p:cNvPr id="3" name="Picture 6" descr="NatGal_Logo_100mm%20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44513" y="330200"/>
            <a:ext cx="1976437"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44927" y="1784099"/>
            <a:ext cx="7574253" cy="2570545"/>
          </a:xfrm>
        </p:spPr>
        <p:txBody>
          <a:bodyPr anchor="t">
            <a:normAutofit/>
          </a:bodyPr>
          <a:lstStyle>
            <a:lvl1pPr algn="l">
              <a:defRPr sz="4400" b="0" baseline="0">
                <a:solidFill>
                  <a:schemeClr val="bg1"/>
                </a:solidFill>
                <a:latin typeface="Arial"/>
                <a:cs typeface="Arial"/>
              </a:defRPr>
            </a:lvl1pPr>
          </a:lstStyle>
          <a:p>
            <a:r>
              <a:rPr lang="en-GB" smtClean="0"/>
              <a:t>Click to edit Master title style</a:t>
            </a:r>
            <a:endParaRPr lang="en-US" dirty="0"/>
          </a:p>
        </p:txBody>
      </p:sp>
    </p:spTree>
    <p:extLst>
      <p:ext uri="{BB962C8B-B14F-4D97-AF65-F5344CB8AC3E}">
        <p14:creationId xmlns:p14="http://schemas.microsoft.com/office/powerpoint/2010/main" val="6893950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001B22"/>
                </a:solidFill>
                <a:latin typeface="Arial"/>
                <a:cs typeface="Arial"/>
              </a:defRPr>
            </a:lvl1pPr>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457200" y="1600200"/>
            <a:ext cx="8229600" cy="4342077"/>
          </a:xfrm>
        </p:spPr>
        <p:txBody>
          <a:bodyPr/>
          <a:lstStyle>
            <a:lvl1pPr>
              <a:defRPr>
                <a:solidFill>
                  <a:srgbClr val="001B22"/>
                </a:solidFill>
                <a:latin typeface="Arial"/>
                <a:cs typeface="Arial"/>
              </a:defRPr>
            </a:lvl1pPr>
            <a:lvl2pPr>
              <a:defRPr>
                <a:solidFill>
                  <a:srgbClr val="001B22"/>
                </a:solidFill>
                <a:latin typeface="Arial"/>
                <a:cs typeface="Arial"/>
              </a:defRPr>
            </a:lvl2pPr>
            <a:lvl3pPr>
              <a:defRPr>
                <a:solidFill>
                  <a:srgbClr val="001B22"/>
                </a:solidFill>
                <a:latin typeface="Arial"/>
                <a:cs typeface="Arial"/>
              </a:defRPr>
            </a:lvl3pPr>
            <a:lvl4pPr>
              <a:defRPr>
                <a:solidFill>
                  <a:srgbClr val="001B22"/>
                </a:solidFill>
                <a:latin typeface="Arial"/>
                <a:cs typeface="Arial"/>
              </a:defRPr>
            </a:lvl4pPr>
            <a:lvl5pPr>
              <a:defRPr>
                <a:solidFill>
                  <a:srgbClr val="001B22"/>
                </a:solidFill>
                <a:latin typeface="Arial"/>
                <a:cs typeface="Aria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Footer Placeholder 4"/>
          <p:cNvSpPr>
            <a:spLocks noGrp="1"/>
          </p:cNvSpPr>
          <p:nvPr>
            <p:ph type="ftr" sz="quarter" idx="10"/>
          </p:nvPr>
        </p:nvSpPr>
        <p:spPr>
          <a:xfrm>
            <a:off x="2097088" y="6356350"/>
            <a:ext cx="4105275" cy="365125"/>
          </a:xfrm>
        </p:spPr>
        <p:txBody>
          <a:bodyPr/>
          <a:lstStyle>
            <a:lvl1pPr algn="l">
              <a:defRPr>
                <a:solidFill>
                  <a:srgbClr val="001B22"/>
                </a:solidFill>
              </a:defRPr>
            </a:lvl1pPr>
          </a:lstStyle>
          <a:p>
            <a:pPr>
              <a:defRPr/>
            </a:pPr>
            <a:r>
              <a:rPr lang="en-US"/>
              <a:t>Title of the document</a:t>
            </a:r>
          </a:p>
        </p:txBody>
      </p:sp>
      <p:sp>
        <p:nvSpPr>
          <p:cNvPr id="5" name="Slide Number Placeholder 5"/>
          <p:cNvSpPr>
            <a:spLocks noGrp="1"/>
          </p:cNvSpPr>
          <p:nvPr>
            <p:ph type="sldNum" sz="quarter" idx="11"/>
          </p:nvPr>
        </p:nvSpPr>
        <p:spPr/>
        <p:txBody>
          <a:bodyPr/>
          <a:lstStyle>
            <a:lvl1pPr>
              <a:defRPr>
                <a:solidFill>
                  <a:srgbClr val="001B22"/>
                </a:solidFill>
              </a:defRPr>
            </a:lvl1pPr>
          </a:lstStyle>
          <a:p>
            <a:pPr>
              <a:defRPr/>
            </a:pPr>
            <a:fld id="{E6B06A5D-7095-324E-A009-8EB22C84599C}" type="slidenum">
              <a:rPr lang="en-US"/>
              <a:pPr>
                <a:defRPr/>
              </a:pPr>
              <a:t>‹#›</a:t>
            </a:fld>
            <a:endParaRPr lang="en-US" dirty="0"/>
          </a:p>
        </p:txBody>
      </p:sp>
    </p:spTree>
    <p:extLst>
      <p:ext uri="{BB962C8B-B14F-4D97-AF65-F5344CB8AC3E}">
        <p14:creationId xmlns:p14="http://schemas.microsoft.com/office/powerpoint/2010/main" val="23707750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Main copy slide - r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4D0F1C"/>
                </a:solidFill>
                <a:latin typeface="Arial"/>
                <a:cs typeface="Arial"/>
              </a:defRPr>
            </a:lvl1pPr>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457200" y="1600200"/>
            <a:ext cx="8229600" cy="4342077"/>
          </a:xfrm>
        </p:spPr>
        <p:txBody>
          <a:bodyPr/>
          <a:lstStyle>
            <a:lvl1pPr>
              <a:defRPr>
                <a:solidFill>
                  <a:srgbClr val="001B22"/>
                </a:solidFill>
                <a:latin typeface="Arial"/>
                <a:cs typeface="Arial"/>
              </a:defRPr>
            </a:lvl1pPr>
            <a:lvl2pPr>
              <a:defRPr>
                <a:solidFill>
                  <a:srgbClr val="001B22"/>
                </a:solidFill>
                <a:latin typeface="Arial"/>
                <a:cs typeface="Arial"/>
              </a:defRPr>
            </a:lvl2pPr>
            <a:lvl3pPr>
              <a:defRPr>
                <a:solidFill>
                  <a:srgbClr val="001B22"/>
                </a:solidFill>
                <a:latin typeface="Arial"/>
                <a:cs typeface="Arial"/>
              </a:defRPr>
            </a:lvl3pPr>
            <a:lvl4pPr>
              <a:defRPr>
                <a:solidFill>
                  <a:srgbClr val="001B22"/>
                </a:solidFill>
                <a:latin typeface="Arial"/>
                <a:cs typeface="Arial"/>
              </a:defRPr>
            </a:lvl4pPr>
            <a:lvl5pPr>
              <a:defRPr>
                <a:solidFill>
                  <a:srgbClr val="001B22"/>
                </a:solidFill>
                <a:latin typeface="Arial"/>
                <a:cs typeface="Aria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Footer Placeholder 4"/>
          <p:cNvSpPr>
            <a:spLocks noGrp="1"/>
          </p:cNvSpPr>
          <p:nvPr>
            <p:ph type="ftr" sz="quarter" idx="10"/>
          </p:nvPr>
        </p:nvSpPr>
        <p:spPr>
          <a:xfrm>
            <a:off x="2097088" y="6356350"/>
            <a:ext cx="4105275" cy="365125"/>
          </a:xfrm>
        </p:spPr>
        <p:txBody>
          <a:bodyPr/>
          <a:lstStyle>
            <a:lvl1pPr algn="l">
              <a:defRPr>
                <a:solidFill>
                  <a:srgbClr val="001B22"/>
                </a:solidFill>
              </a:defRPr>
            </a:lvl1pPr>
          </a:lstStyle>
          <a:p>
            <a:pPr>
              <a:defRPr/>
            </a:pPr>
            <a:r>
              <a:rPr lang="en-US"/>
              <a:t>Title of the document</a:t>
            </a:r>
          </a:p>
        </p:txBody>
      </p:sp>
      <p:sp>
        <p:nvSpPr>
          <p:cNvPr id="5" name="Slide Number Placeholder 5"/>
          <p:cNvSpPr>
            <a:spLocks noGrp="1"/>
          </p:cNvSpPr>
          <p:nvPr>
            <p:ph type="sldNum" sz="quarter" idx="11"/>
          </p:nvPr>
        </p:nvSpPr>
        <p:spPr/>
        <p:txBody>
          <a:bodyPr/>
          <a:lstStyle>
            <a:lvl1pPr>
              <a:defRPr>
                <a:solidFill>
                  <a:srgbClr val="001B22"/>
                </a:solidFill>
              </a:defRPr>
            </a:lvl1pPr>
          </a:lstStyle>
          <a:p>
            <a:pPr>
              <a:defRPr/>
            </a:pPr>
            <a:fld id="{B7598AAF-A23E-4148-A11C-24DF31BC66A3}" type="slidenum">
              <a:rPr lang="en-US"/>
              <a:pPr>
                <a:defRPr/>
              </a:pPr>
              <a:t>‹#›</a:t>
            </a:fld>
            <a:endParaRPr lang="en-US" dirty="0"/>
          </a:p>
        </p:txBody>
      </p:sp>
    </p:spTree>
    <p:extLst>
      <p:ext uri="{BB962C8B-B14F-4D97-AF65-F5344CB8AC3E}">
        <p14:creationId xmlns:p14="http://schemas.microsoft.com/office/powerpoint/2010/main" val="1068059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1_Main copy slide - gre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0D211A"/>
                </a:solidFill>
                <a:latin typeface="Arial"/>
                <a:cs typeface="Arial"/>
              </a:defRPr>
            </a:lvl1pPr>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457200" y="1600200"/>
            <a:ext cx="8229600" cy="4342077"/>
          </a:xfrm>
        </p:spPr>
        <p:txBody>
          <a:bodyPr/>
          <a:lstStyle>
            <a:lvl1pPr>
              <a:defRPr>
                <a:solidFill>
                  <a:srgbClr val="001B22"/>
                </a:solidFill>
                <a:latin typeface="Arial"/>
                <a:cs typeface="Arial"/>
              </a:defRPr>
            </a:lvl1pPr>
            <a:lvl2pPr>
              <a:defRPr>
                <a:solidFill>
                  <a:srgbClr val="001B22"/>
                </a:solidFill>
                <a:latin typeface="Arial"/>
                <a:cs typeface="Arial"/>
              </a:defRPr>
            </a:lvl2pPr>
            <a:lvl3pPr>
              <a:defRPr>
                <a:solidFill>
                  <a:srgbClr val="001B22"/>
                </a:solidFill>
                <a:latin typeface="Arial"/>
                <a:cs typeface="Arial"/>
              </a:defRPr>
            </a:lvl3pPr>
            <a:lvl4pPr>
              <a:defRPr>
                <a:solidFill>
                  <a:srgbClr val="001B22"/>
                </a:solidFill>
                <a:latin typeface="Arial"/>
                <a:cs typeface="Arial"/>
              </a:defRPr>
            </a:lvl4pPr>
            <a:lvl5pPr>
              <a:defRPr>
                <a:solidFill>
                  <a:srgbClr val="001B22"/>
                </a:solidFill>
                <a:latin typeface="Arial"/>
                <a:cs typeface="Aria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Footer Placeholder 4"/>
          <p:cNvSpPr>
            <a:spLocks noGrp="1"/>
          </p:cNvSpPr>
          <p:nvPr>
            <p:ph type="ftr" sz="quarter" idx="10"/>
          </p:nvPr>
        </p:nvSpPr>
        <p:spPr>
          <a:xfrm>
            <a:off x="2097088" y="6356350"/>
            <a:ext cx="4105275" cy="365125"/>
          </a:xfrm>
        </p:spPr>
        <p:txBody>
          <a:bodyPr/>
          <a:lstStyle>
            <a:lvl1pPr algn="l">
              <a:defRPr>
                <a:solidFill>
                  <a:schemeClr val="tx1">
                    <a:lumMod val="50000"/>
                    <a:lumOff val="50000"/>
                  </a:schemeClr>
                </a:solidFill>
              </a:defRPr>
            </a:lvl1pPr>
          </a:lstStyle>
          <a:p>
            <a:pPr>
              <a:defRPr/>
            </a:pPr>
            <a:r>
              <a:rPr lang="en-US"/>
              <a:t>Title of the document</a:t>
            </a:r>
          </a:p>
        </p:txBody>
      </p:sp>
      <p:sp>
        <p:nvSpPr>
          <p:cNvPr id="5" name="Slide Number Placeholder 5"/>
          <p:cNvSpPr>
            <a:spLocks noGrp="1"/>
          </p:cNvSpPr>
          <p:nvPr>
            <p:ph type="sldNum" sz="quarter" idx="11"/>
          </p:nvPr>
        </p:nvSpPr>
        <p:spPr/>
        <p:txBody>
          <a:bodyPr/>
          <a:lstStyle>
            <a:lvl1pPr>
              <a:defRPr>
                <a:solidFill>
                  <a:srgbClr val="7F7F7F"/>
                </a:solidFill>
              </a:defRPr>
            </a:lvl1pPr>
          </a:lstStyle>
          <a:p>
            <a:pPr>
              <a:defRPr/>
            </a:pPr>
            <a:fld id="{5F2CC7EE-BF93-D648-8C77-47535AD38DD8}" type="slidenum">
              <a:rPr lang="en-US"/>
              <a:pPr>
                <a:defRPr/>
              </a:pPr>
              <a:t>‹#›</a:t>
            </a:fld>
            <a:endParaRPr lang="en-US" dirty="0"/>
          </a:p>
        </p:txBody>
      </p:sp>
    </p:spTree>
    <p:extLst>
      <p:ext uri="{BB962C8B-B14F-4D97-AF65-F5344CB8AC3E}">
        <p14:creationId xmlns:p14="http://schemas.microsoft.com/office/powerpoint/2010/main" val="28207162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6" descr="NatGal_Logo_100mm%20black.png"/>
          <p:cNvPicPr>
            <a:picLocks noChangeAspect="1"/>
          </p:cNvPicPr>
          <p:nvPr userDrawn="1"/>
        </p:nvPicPr>
        <p:blipFill>
          <a:blip r:embed="rId2" cstate="screen">
            <a:alphaModFix amt="69000"/>
            <a:extLst>
              <a:ext uri="{28A0092B-C50C-407E-A947-70E740481C1C}">
                <a14:useLocalDpi xmlns:a14="http://schemas.microsoft.com/office/drawing/2010/main"/>
              </a:ext>
            </a:extLst>
          </a:blip>
          <a:srcRect/>
          <a:stretch>
            <a:fillRect/>
          </a:stretch>
        </p:blipFill>
        <p:spPr bwMode="auto">
          <a:xfrm>
            <a:off x="457200" y="6178550"/>
            <a:ext cx="1235075" cy="493713"/>
          </a:xfrm>
          <a:prstGeom prst="rect">
            <a:avLst/>
          </a:prstGeom>
          <a:noFill/>
          <a:ln>
            <a:noFill/>
          </a:ln>
          <a:extLst>
            <a:ext uri="{909E8E84-426E-40DD-AFC4-6F175D3DCCD1}">
              <a14:hiddenFill xmlns:a14="http://schemas.microsoft.com/office/drawing/2010/main">
                <a:solidFill>
                  <a:srgbClr val="FFFFFF">
                    <a:alpha val="6901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2445198"/>
          </a:xfrm>
        </p:spPr>
        <p:txBody>
          <a:bodyPr anchor="t">
            <a:normAutofit/>
          </a:bodyPr>
          <a:lstStyle>
            <a:lvl1pPr algn="l">
              <a:defRPr sz="2800" baseline="0">
                <a:solidFill>
                  <a:srgbClr val="001B22"/>
                </a:solidFill>
                <a:latin typeface="Arial"/>
                <a:cs typeface="Arial"/>
              </a:defRPr>
            </a:lvl1pPr>
          </a:lstStyle>
          <a:p>
            <a:r>
              <a:rPr lang="en-GB" smtClean="0"/>
              <a:t>Click to edit Master title style</a:t>
            </a:r>
            <a:endParaRPr lang="en-US" dirty="0"/>
          </a:p>
        </p:txBody>
      </p:sp>
      <p:sp>
        <p:nvSpPr>
          <p:cNvPr id="4" name="Footer Placeholder 4"/>
          <p:cNvSpPr>
            <a:spLocks noGrp="1"/>
          </p:cNvSpPr>
          <p:nvPr>
            <p:ph type="ftr" sz="quarter" idx="10"/>
          </p:nvPr>
        </p:nvSpPr>
        <p:spPr>
          <a:xfrm>
            <a:off x="2097088" y="6356350"/>
            <a:ext cx="4105275" cy="365125"/>
          </a:xfrm>
        </p:spPr>
        <p:txBody>
          <a:bodyPr/>
          <a:lstStyle>
            <a:lvl1pPr algn="l">
              <a:defRPr>
                <a:solidFill>
                  <a:schemeClr val="tx1">
                    <a:lumMod val="50000"/>
                    <a:lumOff val="50000"/>
                  </a:schemeClr>
                </a:solidFill>
              </a:defRPr>
            </a:lvl1pPr>
          </a:lstStyle>
          <a:p>
            <a:pPr>
              <a:defRPr/>
            </a:pPr>
            <a:r>
              <a:rPr lang="en-US"/>
              <a:t>Title of the document</a:t>
            </a:r>
          </a:p>
        </p:txBody>
      </p:sp>
    </p:spTree>
    <p:extLst>
      <p:ext uri="{BB962C8B-B14F-4D97-AF65-F5344CB8AC3E}">
        <p14:creationId xmlns:p14="http://schemas.microsoft.com/office/powerpoint/2010/main" val="34447316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C2B3B35-D190-CC4E-AF65-BFE6A8F90A0E}" type="datetimeFigureOut">
              <a:rPr lang="en-US"/>
              <a:pPr>
                <a:defRPr/>
              </a:pPr>
              <a:t>12/11/2014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9790E76-4A72-6D4C-A0C2-6B53EC744BFF}" type="slidenum">
              <a:rPr lang="en-US"/>
              <a:pPr>
                <a:defRPr/>
              </a:pPr>
              <a:t>‹#›</a:t>
            </a:fld>
            <a:endParaRPr lang="en-US"/>
          </a:p>
        </p:txBody>
      </p:sp>
    </p:spTree>
    <p:extLst>
      <p:ext uri="{BB962C8B-B14F-4D97-AF65-F5344CB8AC3E}">
        <p14:creationId xmlns:p14="http://schemas.microsoft.com/office/powerpoint/2010/main" val="16574810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C2B3B35-D190-CC4E-AF65-BFE6A8F90A0E}" type="datetimeFigureOut">
              <a:rPr lang="en-US"/>
              <a:pPr>
                <a:defRPr/>
              </a:pPr>
              <a:t>12/11/2014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21150C6-D075-3343-9BA7-A2D2FE08C8B8}" type="slidenum">
              <a:rPr lang="en-US"/>
              <a:pPr>
                <a:defRPr/>
              </a:pPr>
              <a:t>‹#›</a:t>
            </a:fld>
            <a:endParaRPr lang="en-US"/>
          </a:p>
        </p:txBody>
      </p:sp>
    </p:spTree>
    <p:extLst>
      <p:ext uri="{BB962C8B-B14F-4D97-AF65-F5344CB8AC3E}">
        <p14:creationId xmlns:p14="http://schemas.microsoft.com/office/powerpoint/2010/main" val="3039192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6F1EE0F-1AF1-E945-8736-D5C7229E9447}" type="datetime1">
              <a:rPr lang="en-US"/>
              <a:pPr>
                <a:defRPr/>
              </a:pPr>
              <a:t>12/11/2014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C8C2BE-DE37-9B4D-9891-1F18FFFC2BD5}" type="slidenum">
              <a:rPr lang="en-US"/>
              <a:pPr>
                <a:defRPr/>
              </a:pPr>
              <a:t>‹#›</a:t>
            </a:fld>
            <a:endParaRPr lang="en-US"/>
          </a:p>
        </p:txBody>
      </p:sp>
    </p:spTree>
    <p:extLst>
      <p:ext uri="{BB962C8B-B14F-4D97-AF65-F5344CB8AC3E}">
        <p14:creationId xmlns:p14="http://schemas.microsoft.com/office/powerpoint/2010/main" val="3171943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2941B4D-7B69-334E-9ABE-853FC44DCC5F}" type="datetime1">
              <a:rPr lang="en-US"/>
              <a:pPr>
                <a:defRPr/>
              </a:pPr>
              <a:t>12/11/2014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6E82F70-C5AB-7A4C-BFC8-2CEC19BCDA64}" type="slidenum">
              <a:rPr lang="en-US"/>
              <a:pPr>
                <a:defRPr/>
              </a:pPr>
              <a:t>‹#›</a:t>
            </a:fld>
            <a:endParaRPr lang="en-US"/>
          </a:p>
        </p:txBody>
      </p:sp>
    </p:spTree>
    <p:extLst>
      <p:ext uri="{BB962C8B-B14F-4D97-AF65-F5344CB8AC3E}">
        <p14:creationId xmlns:p14="http://schemas.microsoft.com/office/powerpoint/2010/main" val="2754375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D570CAC-83BB-8F42-87E7-D839699D9094}" type="datetime1">
              <a:rPr lang="en-US"/>
              <a:pPr>
                <a:defRPr/>
              </a:pPr>
              <a:t>12/11/2014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DC2B699-EDA5-944D-90B1-74EE6FEF2FFC}" type="slidenum">
              <a:rPr lang="en-US"/>
              <a:pPr>
                <a:defRPr/>
              </a:pPr>
              <a:t>‹#›</a:t>
            </a:fld>
            <a:endParaRPr lang="en-US"/>
          </a:p>
        </p:txBody>
      </p:sp>
    </p:spTree>
    <p:extLst>
      <p:ext uri="{BB962C8B-B14F-4D97-AF65-F5344CB8AC3E}">
        <p14:creationId xmlns:p14="http://schemas.microsoft.com/office/powerpoint/2010/main" val="1269439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Title 1"/>
          <p:cNvSpPr txBox="1">
            <a:spLocks/>
          </p:cNvSpPr>
          <p:nvPr userDrawn="1"/>
        </p:nvSpPr>
        <p:spPr bwMode="auto">
          <a:xfrm>
            <a:off x="457200" y="1570038"/>
            <a:ext cx="8229600" cy="451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l"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a:lstStyle>
          <a:p>
            <a:pPr>
              <a:defRPr/>
            </a:pPr>
            <a:r>
              <a:rPr lang="en-GB" sz="3200" dirty="0" smtClean="0">
                <a:latin typeface="Arial"/>
                <a:cs typeface="Arial"/>
              </a:rPr>
              <a:t>Main copy</a:t>
            </a:r>
            <a:endParaRPr lang="en-US" sz="3200" dirty="0">
              <a:latin typeface="Arial"/>
              <a:cs typeface="Arial"/>
            </a:endParaRPr>
          </a:p>
        </p:txBody>
      </p:sp>
      <p:pic>
        <p:nvPicPr>
          <p:cNvPr id="4" name="Picture 7" descr="NatGal_Logo_100mm%20black.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7200" y="6229350"/>
            <a:ext cx="12319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lgn="l">
              <a:defRPr>
                <a:solidFill>
                  <a:srgbClr val="001B22"/>
                </a:solidFill>
                <a:latin typeface="Arial"/>
                <a:cs typeface="Arial"/>
              </a:defRPr>
            </a:lvl1pPr>
          </a:lstStyle>
          <a:p>
            <a:r>
              <a:rPr lang="en-GB" smtClean="0"/>
              <a:t>Click to edit Master title style</a:t>
            </a:r>
            <a:endParaRPr lang="en-US" dirty="0"/>
          </a:p>
        </p:txBody>
      </p:sp>
      <p:sp>
        <p:nvSpPr>
          <p:cNvPr id="5" name="Footer Placeholder 4"/>
          <p:cNvSpPr>
            <a:spLocks noGrp="1"/>
          </p:cNvSpPr>
          <p:nvPr>
            <p:ph type="ftr" sz="quarter" idx="10"/>
          </p:nvPr>
        </p:nvSpPr>
        <p:spPr/>
        <p:txBody>
          <a:bodyPr/>
          <a:lstStyle>
            <a:lvl1pPr algn="l">
              <a:defRPr>
                <a:latin typeface="Arial"/>
                <a:cs typeface="Arial"/>
              </a:defRPr>
            </a:lvl1pPr>
          </a:lstStyle>
          <a:p>
            <a:pPr>
              <a:defRPr/>
            </a:pPr>
            <a:r>
              <a:rPr lang="en-US"/>
              <a:t>Document title</a:t>
            </a:r>
          </a:p>
        </p:txBody>
      </p:sp>
      <p:sp>
        <p:nvSpPr>
          <p:cNvPr id="6" name="Slide Number Placeholder 5"/>
          <p:cNvSpPr>
            <a:spLocks noGrp="1"/>
          </p:cNvSpPr>
          <p:nvPr>
            <p:ph type="sldNum" sz="quarter" idx="11"/>
          </p:nvPr>
        </p:nvSpPr>
        <p:spPr/>
        <p:txBody>
          <a:bodyPr/>
          <a:lstStyle>
            <a:lvl1pPr>
              <a:defRPr/>
            </a:lvl1pPr>
          </a:lstStyle>
          <a:p>
            <a:pPr>
              <a:defRPr/>
            </a:pPr>
            <a:fld id="{22487BC5-AEE3-7B4F-BF8C-30C4F75AE738}" type="slidenum">
              <a:rPr lang="en-US"/>
              <a:pPr>
                <a:defRPr/>
              </a:pPr>
              <a:t>‹#›</a:t>
            </a:fld>
            <a:endParaRPr lang="en-US" dirty="0"/>
          </a:p>
        </p:txBody>
      </p:sp>
    </p:spTree>
    <p:extLst>
      <p:ext uri="{BB962C8B-B14F-4D97-AF65-F5344CB8AC3E}">
        <p14:creationId xmlns:p14="http://schemas.microsoft.com/office/powerpoint/2010/main" val="905264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80D881E-A99E-4D48-9479-10794A69BB73}" type="datetime1">
              <a:rPr lang="en-US"/>
              <a:pPr>
                <a:defRPr/>
              </a:pPr>
              <a:t>12/11/2014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839C122-B0D9-8E4B-8EDF-BB73776E6667}" type="slidenum">
              <a:rPr lang="en-US"/>
              <a:pPr>
                <a:defRPr/>
              </a:pPr>
              <a:t>‹#›</a:t>
            </a:fld>
            <a:endParaRPr lang="en-US"/>
          </a:p>
        </p:txBody>
      </p:sp>
    </p:spTree>
    <p:extLst>
      <p:ext uri="{BB962C8B-B14F-4D97-AF65-F5344CB8AC3E}">
        <p14:creationId xmlns:p14="http://schemas.microsoft.com/office/powerpoint/2010/main" val="3185405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F76AB7C-D147-5E42-9A04-6190D7FF8F60}" type="datetime1">
              <a:rPr lang="en-US"/>
              <a:pPr>
                <a:defRPr/>
              </a:pPr>
              <a:t>12/11/2014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4F1D82D-6D87-CB43-9581-1417331E8B9E}" type="slidenum">
              <a:rPr lang="en-US"/>
              <a:pPr>
                <a:defRPr/>
              </a:pPr>
              <a:t>‹#›</a:t>
            </a:fld>
            <a:endParaRPr lang="en-US"/>
          </a:p>
        </p:txBody>
      </p:sp>
    </p:spTree>
    <p:extLst>
      <p:ext uri="{BB962C8B-B14F-4D97-AF65-F5344CB8AC3E}">
        <p14:creationId xmlns:p14="http://schemas.microsoft.com/office/powerpoint/2010/main" val="1700336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091C378-3A93-464F-A066-C1F6A41CB61E}" type="datetime1">
              <a:rPr lang="en-US"/>
              <a:pPr>
                <a:defRPr/>
              </a:pPr>
              <a:t>12/11/2014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841F3B7-D2A6-5144-BB98-5F435A1B9A5B}" type="slidenum">
              <a:rPr lang="en-US"/>
              <a:pPr>
                <a:defRPr/>
              </a:pPr>
              <a:t>‹#›</a:t>
            </a:fld>
            <a:endParaRPr lang="en-US"/>
          </a:p>
        </p:txBody>
      </p:sp>
    </p:spTree>
    <p:extLst>
      <p:ext uri="{BB962C8B-B14F-4D97-AF65-F5344CB8AC3E}">
        <p14:creationId xmlns:p14="http://schemas.microsoft.com/office/powerpoint/2010/main" val="3610388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74591ECF-93EB-584C-9476-ADC1E1D90FA4}" type="datetime1">
              <a:rPr lang="en-US"/>
              <a:pPr>
                <a:defRPr/>
              </a:pPr>
              <a:t>12/11/2014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9DFEEBE2-7EBF-8046-A8B7-4EF212816D3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115" r:id="rId6"/>
    <p:sldLayoutId id="2147484099" r:id="rId7"/>
    <p:sldLayoutId id="2147484100" r:id="rId8"/>
    <p:sldLayoutId id="2147484101" r:id="rId9"/>
    <p:sldLayoutId id="2147484102" r:id="rId10"/>
    <p:sldLayoutId id="2147484103" r:id="rId11"/>
    <p:sldLayoutId id="2147484104"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43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C2B3B35-D190-CC4E-AF65-BFE6A8F90A0E}" type="datetimeFigureOut">
              <a:rPr lang="en-US"/>
              <a:pPr>
                <a:defRPr/>
              </a:pPr>
              <a:t>12/11/2014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EB81818-4028-4144-8192-B86CC2C0A4B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6" r:id="rId9"/>
    <p:sldLayoutId id="2147484117" r:id="rId10"/>
    <p:sldLayoutId id="2147484118" r:id="rId11"/>
    <p:sldLayoutId id="2147484119" r:id="rId12"/>
    <p:sldLayoutId id="2147484120" r:id="rId13"/>
    <p:sldLayoutId id="2147484121" r:id="rId14"/>
    <p:sldLayoutId id="2147484122" r:id="rId15"/>
    <p:sldLayoutId id="2147484113" r:id="rId16"/>
    <p:sldLayoutId id="2147484114" r:id="rId17"/>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9.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9.xml"/><Relationship Id="rId1" Type="http://schemas.openxmlformats.org/officeDocument/2006/relationships/vmlDrawing" Target="../drawings/vmlDrawing2.vml"/><Relationship Id="rId5" Type="http://schemas.openxmlformats.org/officeDocument/2006/relationships/image" Target="../media/image25.emf"/><Relationship Id="rId4"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hyperlink" Target="http://www.nationalgalleryimages.co.uk/upload/terms_and_conditions.pdf" TargetMode="External"/><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9.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www.nationalgallery.org.uk/channel/making-colour/" TargetMode="External"/><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xml"/><Relationship Id="rId1" Type="http://schemas.openxmlformats.org/officeDocument/2006/relationships/vmlDrawing" Target="../drawings/vmlDrawing1.vml"/><Relationship Id="rId5" Type="http://schemas.openxmlformats.org/officeDocument/2006/relationships/image" Target="../media/image14.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Box 2"/>
          <p:cNvSpPr txBox="1">
            <a:spLocks noChangeArrowheads="1"/>
          </p:cNvSpPr>
          <p:nvPr/>
        </p:nvSpPr>
        <p:spPr bwMode="auto">
          <a:xfrm>
            <a:off x="7519988" y="5664200"/>
            <a:ext cx="14716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a:solidFill>
                  <a:schemeClr val="bg1"/>
                </a:solidFill>
              </a:rPr>
              <a:t>Sponsored by</a:t>
            </a:r>
          </a:p>
        </p:txBody>
      </p:sp>
      <p:pic>
        <p:nvPicPr>
          <p:cNvPr id="33794" name="Picture 6" descr="Shell-2010-Pecten-PANTONE.eps"/>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062913" y="6116638"/>
            <a:ext cx="442912"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1"/>
          <p:cNvSpPr txBox="1">
            <a:spLocks noChangeArrowheads="1"/>
          </p:cNvSpPr>
          <p:nvPr/>
        </p:nvSpPr>
        <p:spPr bwMode="auto">
          <a:xfrm>
            <a:off x="611188" y="5949950"/>
            <a:ext cx="5400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solidFill>
                  <a:srgbClr val="FFFFFF"/>
                </a:solidFill>
                <a:cs typeface="Arial" charset="0"/>
              </a:rPr>
              <a:t>Resource for Science Teachers</a:t>
            </a:r>
            <a:endParaRPr lang="en-US" sz="2800">
              <a:solidFill>
                <a:srgbClr val="FFFFFF"/>
              </a:solidFill>
            </a:endParaRPr>
          </a:p>
        </p:txBody>
      </p:sp>
      <p:pic>
        <p:nvPicPr>
          <p:cNvPr id="33796" name="Picture 1" descr="rembrandt-logo.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331913" y="2276475"/>
            <a:ext cx="65024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3" descr="Page imag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1560" y="404664"/>
            <a:ext cx="4165600" cy="587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4"/>
          <p:cNvSpPr>
            <a:spLocks noChangeArrowheads="1"/>
          </p:cNvSpPr>
          <p:nvPr/>
        </p:nvSpPr>
        <p:spPr bwMode="auto">
          <a:xfrm>
            <a:off x="5295280" y="260648"/>
            <a:ext cx="369691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sz="1200" dirty="0">
                <a:solidFill>
                  <a:srgbClr val="7F7F7F"/>
                </a:solidFill>
              </a:rPr>
              <a:t>An oil press, from Georg Andreas </a:t>
            </a:r>
            <a:r>
              <a:rPr lang="en-GB" sz="1200" dirty="0" err="1">
                <a:solidFill>
                  <a:srgbClr val="7F7F7F"/>
                </a:solidFill>
              </a:rPr>
              <a:t>Boecler’s</a:t>
            </a:r>
            <a:r>
              <a:rPr lang="en-GB" sz="1200" dirty="0">
                <a:solidFill>
                  <a:srgbClr val="7F7F7F"/>
                </a:solidFill>
              </a:rPr>
              <a:t> </a:t>
            </a:r>
            <a:r>
              <a:rPr lang="en-GB" sz="1200" i="1" dirty="0" err="1">
                <a:solidFill>
                  <a:srgbClr val="7F7F7F"/>
                </a:solidFill>
              </a:rPr>
              <a:t>Theatrum</a:t>
            </a:r>
            <a:r>
              <a:rPr lang="en-GB" sz="1200" i="1" dirty="0">
                <a:solidFill>
                  <a:srgbClr val="7F7F7F"/>
                </a:solidFill>
              </a:rPr>
              <a:t> </a:t>
            </a:r>
            <a:r>
              <a:rPr lang="en-GB" sz="1200" i="1" dirty="0" err="1">
                <a:solidFill>
                  <a:srgbClr val="7F7F7F"/>
                </a:solidFill>
              </a:rPr>
              <a:t>machinarum</a:t>
            </a:r>
            <a:r>
              <a:rPr lang="en-GB" sz="1200" i="1" dirty="0">
                <a:solidFill>
                  <a:srgbClr val="7F7F7F"/>
                </a:solidFill>
              </a:rPr>
              <a:t> </a:t>
            </a:r>
            <a:r>
              <a:rPr lang="en-GB" sz="1200" i="1" dirty="0" err="1">
                <a:solidFill>
                  <a:srgbClr val="7F7F7F"/>
                </a:solidFill>
              </a:rPr>
              <a:t>novum</a:t>
            </a:r>
            <a:r>
              <a:rPr lang="en-GB" sz="1200" dirty="0">
                <a:solidFill>
                  <a:srgbClr val="7F7F7F"/>
                </a:solidFill>
              </a:rPr>
              <a:t>, Cologne, 1662 </a:t>
            </a:r>
          </a:p>
          <a:p>
            <a:r>
              <a:rPr lang="en-GB" sz="1200" dirty="0">
                <a:solidFill>
                  <a:srgbClr val="7F7F7F"/>
                </a:solidFill>
              </a:rPr>
              <a:t>© Cornell University Library</a:t>
            </a:r>
            <a:endParaRPr lang="en-GB" sz="1200" dirty="0">
              <a:solidFill>
                <a:srgbClr val="7F7F7F"/>
              </a:solidFill>
              <a:cs typeface="Arial" charset="0"/>
            </a:endParaRPr>
          </a:p>
        </p:txBody>
      </p:sp>
      <p:sp>
        <p:nvSpPr>
          <p:cNvPr id="2" name="Rectangle 1"/>
          <p:cNvSpPr/>
          <p:nvPr/>
        </p:nvSpPr>
        <p:spPr>
          <a:xfrm>
            <a:off x="5295279" y="4365104"/>
            <a:ext cx="3381177" cy="2031325"/>
          </a:xfrm>
          <a:prstGeom prst="rect">
            <a:avLst/>
          </a:prstGeom>
        </p:spPr>
        <p:txBody>
          <a:bodyPr wrap="square">
            <a:spAutoFit/>
          </a:bodyPr>
          <a:lstStyle/>
          <a:p>
            <a:pPr lvl="0" eaLnBrk="0" hangingPunct="0">
              <a:spcBef>
                <a:spcPct val="30000"/>
              </a:spcBef>
            </a:pPr>
            <a:r>
              <a:rPr lang="en-GB" sz="1400" dirty="0">
                <a:solidFill>
                  <a:prstClr val="black"/>
                </a:solidFill>
                <a:cs typeface="Arial" charset="0"/>
              </a:rPr>
              <a:t>The flax seeds or walnuts are crushed by five iron-tipped pestles (P) on the left, then wrapped and placed in containers (B, C) in an oak chest (A). The wedges (E) on either side of the containers are forced together by the pressure of the wedge (F) driven against them by the action of a falling hammer. This provides sufficient pressure to obtain the oil. </a:t>
            </a:r>
            <a:endParaRPr lang="en-US" sz="1400" dirty="0">
              <a:solidFill>
                <a:prstClr val="black"/>
              </a:solidFill>
              <a:cs typeface="Arial"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3" descr="J:\PROJECTS\Shell_Collaboration_2013\EducationMaterial\FinalContentForImageInsertion\DeMayerne93.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7800" y="260350"/>
            <a:ext cx="4459288"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Rectangle 4"/>
          <p:cNvSpPr>
            <a:spLocks noChangeArrowheads="1"/>
          </p:cNvSpPr>
          <p:nvPr/>
        </p:nvSpPr>
        <p:spPr bwMode="auto">
          <a:xfrm>
            <a:off x="4843463" y="260350"/>
            <a:ext cx="41656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200" dirty="0">
                <a:solidFill>
                  <a:srgbClr val="7F7F7F"/>
                </a:solidFill>
              </a:rPr>
              <a:t>This recipe for the preparation of a drying oil (</a:t>
            </a:r>
            <a:r>
              <a:rPr lang="en-GB" sz="1200" dirty="0" err="1">
                <a:solidFill>
                  <a:srgbClr val="7F7F7F"/>
                </a:solidFill>
              </a:rPr>
              <a:t>Huile</a:t>
            </a:r>
            <a:r>
              <a:rPr lang="en-GB" sz="1200" dirty="0">
                <a:solidFill>
                  <a:srgbClr val="7F7F7F"/>
                </a:solidFill>
              </a:rPr>
              <a:t> siccative) is from Sir Theodore de </a:t>
            </a:r>
            <a:r>
              <a:rPr lang="en-GB" sz="1200" dirty="0" err="1">
                <a:solidFill>
                  <a:srgbClr val="7F7F7F"/>
                </a:solidFill>
              </a:rPr>
              <a:t>Mayerne’s</a:t>
            </a:r>
            <a:r>
              <a:rPr lang="en-GB" sz="1200" dirty="0">
                <a:solidFill>
                  <a:srgbClr val="7F7F7F"/>
                </a:solidFill>
              </a:rPr>
              <a:t> </a:t>
            </a:r>
            <a:r>
              <a:rPr lang="en-GB" sz="1200" i="1" dirty="0" err="1">
                <a:solidFill>
                  <a:srgbClr val="7F7F7F"/>
                </a:solidFill>
              </a:rPr>
              <a:t>Pictoria</a:t>
            </a:r>
            <a:r>
              <a:rPr lang="en-GB" sz="1200" i="1" dirty="0">
                <a:solidFill>
                  <a:srgbClr val="7F7F7F"/>
                </a:solidFill>
              </a:rPr>
              <a:t>, </a:t>
            </a:r>
            <a:r>
              <a:rPr lang="en-GB" sz="1200" i="1" dirty="0" err="1">
                <a:solidFill>
                  <a:srgbClr val="7F7F7F"/>
                </a:solidFill>
              </a:rPr>
              <a:t>sculptoria</a:t>
            </a:r>
            <a:r>
              <a:rPr lang="en-GB" sz="1200" i="1" dirty="0">
                <a:solidFill>
                  <a:srgbClr val="7F7F7F"/>
                </a:solidFill>
              </a:rPr>
              <a:t> et quae </a:t>
            </a:r>
            <a:r>
              <a:rPr lang="en-GB" sz="1200" i="1" dirty="0" err="1">
                <a:solidFill>
                  <a:srgbClr val="7F7F7F"/>
                </a:solidFill>
              </a:rPr>
              <a:t>subalternarum</a:t>
            </a:r>
            <a:r>
              <a:rPr lang="en-GB" sz="1200" i="1" dirty="0">
                <a:solidFill>
                  <a:srgbClr val="7F7F7F"/>
                </a:solidFill>
              </a:rPr>
              <a:t> </a:t>
            </a:r>
            <a:r>
              <a:rPr lang="en-GB" sz="1200" i="1" dirty="0" err="1">
                <a:solidFill>
                  <a:srgbClr val="7F7F7F"/>
                </a:solidFill>
              </a:rPr>
              <a:t>artium</a:t>
            </a:r>
            <a:r>
              <a:rPr lang="en-GB" sz="1200" dirty="0">
                <a:solidFill>
                  <a:srgbClr val="7F7F7F"/>
                </a:solidFill>
              </a:rPr>
              <a:t> (known as the '</a:t>
            </a:r>
            <a:r>
              <a:rPr lang="en-GB" sz="1200" dirty="0" err="1">
                <a:solidFill>
                  <a:srgbClr val="7F7F7F"/>
                </a:solidFill>
              </a:rPr>
              <a:t>Mayerne</a:t>
            </a:r>
            <a:r>
              <a:rPr lang="en-GB" sz="1200" dirty="0">
                <a:solidFill>
                  <a:srgbClr val="7F7F7F"/>
                </a:solidFill>
              </a:rPr>
              <a:t> manuscript’). © British Library, London</a:t>
            </a:r>
          </a:p>
          <a:p>
            <a:endParaRPr lang="en-GB" sz="1200" dirty="0">
              <a:solidFill>
                <a:srgbClr val="7F7F7F"/>
              </a:solidFill>
            </a:endParaRPr>
          </a:p>
        </p:txBody>
      </p:sp>
      <p:sp>
        <p:nvSpPr>
          <p:cNvPr id="2" name="Rectangle 1"/>
          <p:cNvSpPr/>
          <p:nvPr/>
        </p:nvSpPr>
        <p:spPr>
          <a:xfrm>
            <a:off x="4860032" y="2052132"/>
            <a:ext cx="3816424" cy="4401204"/>
          </a:xfrm>
          <a:prstGeom prst="rect">
            <a:avLst/>
          </a:prstGeom>
        </p:spPr>
        <p:txBody>
          <a:bodyPr wrap="square">
            <a:spAutoFit/>
          </a:bodyPr>
          <a:lstStyle/>
          <a:p>
            <a:pPr lvl="0" eaLnBrk="0" hangingPunct="0">
              <a:spcBef>
                <a:spcPct val="30000"/>
              </a:spcBef>
            </a:pPr>
            <a:r>
              <a:rPr lang="en-GB" sz="1400" dirty="0">
                <a:latin typeface="Arial"/>
                <a:cs typeface="Arial"/>
              </a:rPr>
              <a:t>The recipe is written in French and an approximate translation reads, ‘Boil the linseed oil with litharge and some red lead on a slow fire without it bubbling over. </a:t>
            </a:r>
            <a:r>
              <a:rPr lang="en-GB" sz="1400" dirty="0" smtClean="0">
                <a:latin typeface="Arial"/>
                <a:cs typeface="Arial"/>
              </a:rPr>
              <a:t>It </a:t>
            </a:r>
            <a:r>
              <a:rPr lang="en-GB" sz="1400" dirty="0">
                <a:latin typeface="Arial"/>
                <a:cs typeface="Arial"/>
              </a:rPr>
              <a:t>will become like a </a:t>
            </a:r>
            <a:r>
              <a:rPr lang="en-GB" sz="1400" dirty="0" smtClean="0">
                <a:latin typeface="Arial"/>
                <a:cs typeface="Arial"/>
              </a:rPr>
              <a:t>syrup. Put </a:t>
            </a:r>
            <a:r>
              <a:rPr lang="en-GB" sz="1400" dirty="0">
                <a:latin typeface="Arial"/>
                <a:cs typeface="Arial"/>
              </a:rPr>
              <a:t>it in the March [Spring] sun in different vials (open vessels) and leave until it clarifies and becomes as beautiful as Canary wine.’ </a:t>
            </a:r>
            <a:r>
              <a:rPr lang="en-GB" sz="1400" dirty="0" smtClean="0">
                <a:latin typeface="Arial"/>
                <a:cs typeface="Arial"/>
              </a:rPr>
              <a:t>Written </a:t>
            </a:r>
            <a:r>
              <a:rPr lang="en-GB" sz="1400" dirty="0">
                <a:latin typeface="Arial"/>
                <a:cs typeface="Arial"/>
              </a:rPr>
              <a:t>in the margin, in red ink, he suggests that, ‘It is possible that you could leave it longer in the sun than that of </a:t>
            </a:r>
            <a:r>
              <a:rPr lang="en-GB" sz="1400" dirty="0" smtClean="0">
                <a:latin typeface="Arial"/>
                <a:cs typeface="Arial"/>
              </a:rPr>
              <a:t>March. Try this. But </a:t>
            </a:r>
            <a:r>
              <a:rPr lang="en-GB" sz="1400" dirty="0">
                <a:latin typeface="Arial"/>
                <a:cs typeface="Arial"/>
              </a:rPr>
              <a:t>the more you expose the oil to heat, the more it will thicken’. The manuscript was compiled between 1620 and 1646 by Sir </a:t>
            </a:r>
            <a:r>
              <a:rPr lang="en-GB" sz="1400" dirty="0" err="1">
                <a:latin typeface="Arial"/>
                <a:cs typeface="Arial"/>
              </a:rPr>
              <a:t>Théodore</a:t>
            </a:r>
            <a:r>
              <a:rPr lang="en-GB" sz="1400" dirty="0">
                <a:latin typeface="Arial"/>
                <a:cs typeface="Arial"/>
              </a:rPr>
              <a:t> de </a:t>
            </a:r>
            <a:r>
              <a:rPr lang="en-GB" sz="1400" dirty="0" err="1">
                <a:latin typeface="Arial"/>
                <a:cs typeface="Arial"/>
              </a:rPr>
              <a:t>Mayerne</a:t>
            </a:r>
            <a:r>
              <a:rPr lang="en-GB" sz="1400" dirty="0">
                <a:latin typeface="Arial"/>
                <a:cs typeface="Arial"/>
              </a:rPr>
              <a:t>, a physician at the English court, and contains among other information, recipes for the preparation of artists’ materials. He obtained these by talking to artists at the English court and this recipe may have come from the painter Daniel </a:t>
            </a:r>
            <a:r>
              <a:rPr lang="en-GB" sz="1400" dirty="0" err="1">
                <a:latin typeface="Arial"/>
                <a:cs typeface="Arial"/>
              </a:rPr>
              <a:t>Mytens</a:t>
            </a:r>
            <a:r>
              <a:rPr lang="en-GB" sz="1400" dirty="0">
                <a:latin typeface="Arial"/>
                <a:cs typeface="Arial"/>
              </a:rPr>
              <a: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3" descr="J:\PROJECTS\Shell_Collaboration_2013\EducationMaterial\FinalContentForImageInsertion\N-0221-00-000059_cropped.t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1550" y="195263"/>
            <a:ext cx="7315200" cy="604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4"/>
          <p:cNvSpPr>
            <a:spLocks noChangeArrowheads="1"/>
          </p:cNvSpPr>
          <p:nvPr/>
        </p:nvSpPr>
        <p:spPr bwMode="auto">
          <a:xfrm>
            <a:off x="900113" y="6245225"/>
            <a:ext cx="74882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200" dirty="0">
                <a:solidFill>
                  <a:srgbClr val="7F7F7F"/>
                </a:solidFill>
              </a:rPr>
              <a:t>A detail showing the paint </a:t>
            </a:r>
            <a:r>
              <a:rPr lang="en-GB" sz="1200" dirty="0" smtClean="0">
                <a:solidFill>
                  <a:srgbClr val="7F7F7F"/>
                </a:solidFill>
              </a:rPr>
              <a:t>texture from </a:t>
            </a:r>
            <a:r>
              <a:rPr lang="en-GB" sz="1200" dirty="0">
                <a:solidFill>
                  <a:srgbClr val="7F7F7F"/>
                </a:solidFill>
              </a:rPr>
              <a:t>Rembrandt, </a:t>
            </a:r>
            <a:r>
              <a:rPr lang="en-GB" altLang="ja-JP" sz="1200" i="1" dirty="0" smtClean="0">
                <a:solidFill>
                  <a:srgbClr val="7F7F7F"/>
                </a:solidFill>
              </a:rPr>
              <a:t>Self-Portrait </a:t>
            </a:r>
            <a:r>
              <a:rPr lang="en-GB" altLang="ja-JP" sz="1200" i="1" dirty="0">
                <a:solidFill>
                  <a:srgbClr val="7F7F7F"/>
                </a:solidFill>
              </a:rPr>
              <a:t>at the age of </a:t>
            </a:r>
            <a:r>
              <a:rPr lang="en-GB" altLang="ja-JP" sz="1200" i="1" dirty="0" smtClean="0">
                <a:solidFill>
                  <a:srgbClr val="7F7F7F"/>
                </a:solidFill>
              </a:rPr>
              <a:t>63</a:t>
            </a:r>
            <a:r>
              <a:rPr lang="en-GB" altLang="ja-JP" sz="1200" dirty="0" smtClean="0">
                <a:solidFill>
                  <a:srgbClr val="7F7F7F"/>
                </a:solidFill>
              </a:rPr>
              <a:t>, </a:t>
            </a:r>
            <a:r>
              <a:rPr lang="en-GB" altLang="ja-JP" sz="1200" dirty="0">
                <a:solidFill>
                  <a:srgbClr val="7F7F7F"/>
                </a:solidFill>
              </a:rPr>
              <a:t>1669</a:t>
            </a:r>
          </a:p>
          <a:p>
            <a:r>
              <a:rPr lang="en-GB" sz="1200" dirty="0">
                <a:solidFill>
                  <a:srgbClr val="7F7F7F"/>
                </a:solidFill>
              </a:rPr>
              <a:t>© The National Gallery, London</a:t>
            </a:r>
          </a:p>
          <a:p>
            <a:endParaRPr lang="en-GB" sz="1200" dirty="0">
              <a:solidFill>
                <a:srgbClr val="7F7F7F"/>
              </a:solidFill>
              <a:cs typeface="Arial"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6050" y="115888"/>
            <a:ext cx="4411663"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6"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22800" y="115888"/>
            <a:ext cx="4346575"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9850" y="6080125"/>
            <a:ext cx="8823325" cy="277813"/>
          </a:xfrm>
          <a:prstGeom prst="rect">
            <a:avLst/>
          </a:prstGeom>
          <a:noFill/>
        </p:spPr>
        <p:txBody>
          <a:bodyPr>
            <a:spAutoFit/>
          </a:bodyPr>
          <a:lstStyle/>
          <a:p>
            <a:pPr>
              <a:defRPr/>
            </a:pPr>
            <a:r>
              <a:rPr lang="en-GB" sz="1200" dirty="0">
                <a:solidFill>
                  <a:schemeClr val="tx1">
                    <a:lumMod val="50000"/>
                    <a:lumOff val="50000"/>
                  </a:schemeClr>
                </a:solidFill>
                <a:latin typeface="Arial"/>
                <a:cs typeface="Arial"/>
              </a:rPr>
              <a:t>Rembrandt, </a:t>
            </a:r>
            <a:r>
              <a:rPr lang="en-GB" sz="1200" i="1" dirty="0" smtClean="0">
                <a:solidFill>
                  <a:schemeClr val="tx1">
                    <a:lumMod val="50000"/>
                    <a:lumOff val="50000"/>
                  </a:schemeClr>
                </a:solidFill>
                <a:latin typeface="Arial"/>
                <a:cs typeface="Arial"/>
              </a:rPr>
              <a:t>Portraits </a:t>
            </a:r>
            <a:r>
              <a:rPr lang="en-GB" sz="1200" i="1" dirty="0">
                <a:solidFill>
                  <a:schemeClr val="tx1">
                    <a:lumMod val="50000"/>
                    <a:lumOff val="50000"/>
                  </a:schemeClr>
                </a:solidFill>
                <a:latin typeface="Arial"/>
                <a:cs typeface="Arial"/>
              </a:rPr>
              <a:t>of Jacob Trip and his Wife Margaretha de </a:t>
            </a:r>
            <a:r>
              <a:rPr lang="en-GB" sz="1200" i="1" dirty="0" smtClean="0">
                <a:solidFill>
                  <a:schemeClr val="tx1">
                    <a:lumMod val="50000"/>
                    <a:lumOff val="50000"/>
                  </a:schemeClr>
                </a:solidFill>
                <a:latin typeface="Arial"/>
                <a:cs typeface="Arial"/>
              </a:rPr>
              <a:t>Geer</a:t>
            </a:r>
            <a:r>
              <a:rPr lang="en-GB" sz="1200" dirty="0" smtClean="0">
                <a:solidFill>
                  <a:schemeClr val="tx1">
                    <a:lumMod val="50000"/>
                    <a:lumOff val="50000"/>
                  </a:schemeClr>
                </a:solidFill>
                <a:latin typeface="Arial"/>
                <a:cs typeface="Arial"/>
              </a:rPr>
              <a:t>, </a:t>
            </a:r>
            <a:r>
              <a:rPr lang="en-GB" sz="1200" dirty="0">
                <a:solidFill>
                  <a:schemeClr val="tx1">
                    <a:lumMod val="50000"/>
                    <a:lumOff val="50000"/>
                  </a:schemeClr>
                </a:solidFill>
                <a:latin typeface="Arial"/>
                <a:cs typeface="Arial"/>
              </a:rPr>
              <a:t>about 1661 © The National Gallery, London </a:t>
            </a:r>
            <a:endParaRPr lang="en-US" sz="1200" dirty="0">
              <a:solidFill>
                <a:schemeClr val="tx1">
                  <a:lumMod val="50000"/>
                  <a:lumOff val="50000"/>
                </a:schemeClr>
              </a:solidFill>
              <a:latin typeface="Arial"/>
              <a:cs typeface="Aria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3" descr="C:\Users\dpeggie\Downloads\P5935_053.p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5100" y="2060575"/>
            <a:ext cx="3055938"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4" name="Picture 4" descr="XS6_x10_trans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07075" y="2060575"/>
            <a:ext cx="3201988"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5" descr="C:\Users\dpeggie\Downloads\P5935_010.pr.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32163" y="2060575"/>
            <a:ext cx="2392362"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07950" y="4581525"/>
            <a:ext cx="8901113" cy="646113"/>
          </a:xfrm>
          <a:prstGeom prst="rect">
            <a:avLst/>
          </a:prstGeom>
          <a:noFill/>
        </p:spPr>
        <p:txBody>
          <a:bodyPr>
            <a:spAutoFit/>
          </a:bodyPr>
          <a:lstStyle/>
          <a:p>
            <a:pPr defTabSz="914400" fontAlgn="auto">
              <a:spcBef>
                <a:spcPts val="0"/>
              </a:spcBef>
              <a:spcAft>
                <a:spcPts val="0"/>
              </a:spcAft>
              <a:defRPr/>
            </a:pPr>
            <a:r>
              <a:rPr lang="en-GB" sz="1200" dirty="0">
                <a:solidFill>
                  <a:srgbClr val="7F7F7F"/>
                </a:solidFill>
              </a:rPr>
              <a:t>Smalt is a blue pigment made from glass; (from left to right) </a:t>
            </a:r>
            <a:r>
              <a:rPr lang="en-GB" sz="1200" dirty="0" err="1" smtClean="0">
                <a:solidFill>
                  <a:srgbClr val="7F7F7F"/>
                </a:solidFill>
              </a:rPr>
              <a:t>smalt</a:t>
            </a:r>
            <a:r>
              <a:rPr lang="en-GB" sz="1200" dirty="0" smtClean="0">
                <a:solidFill>
                  <a:srgbClr val="7F7F7F"/>
                </a:solidFill>
              </a:rPr>
              <a:t> </a:t>
            </a:r>
            <a:r>
              <a:rPr lang="en-GB" sz="1200" dirty="0">
                <a:solidFill>
                  <a:srgbClr val="7F7F7F"/>
                </a:solidFill>
              </a:rPr>
              <a:t>before grinding; prepared as a pigment; and particles viewed under a microscope. Photo © The National Gallery, London</a:t>
            </a:r>
          </a:p>
          <a:p>
            <a:pPr>
              <a:defRPr/>
            </a:pPr>
            <a:endParaRPr lang="en-US" sz="1200" dirty="0">
              <a:solidFill>
                <a:schemeClr val="tx1">
                  <a:lumMod val="50000"/>
                  <a:lumOff val="50000"/>
                </a:schemeClr>
              </a:solidFill>
              <a:latin typeface="Arial"/>
              <a:cs typeface="Aria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3" descr="J:\RECORDS\SCIENTIFIC_EXAMINATION_NG\NG1675.000 Rembrandt\Inorganic\NG1675_VIS_Fig193 AiM_p177_T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38575" y="1709738"/>
            <a:ext cx="51943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8" name="Picture 4" descr="J:\RECORDS\SCIENTIFIC_EXAMINATION_NG\NG1675.000 Rembrandt\Inorganic\NG1675_VIS_Fig194 AiM_p177_T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125" y="1709738"/>
            <a:ext cx="3584575"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28588" y="5516563"/>
            <a:ext cx="8902700" cy="831850"/>
          </a:xfrm>
          <a:prstGeom prst="rect">
            <a:avLst/>
          </a:prstGeom>
          <a:noFill/>
        </p:spPr>
        <p:txBody>
          <a:bodyPr>
            <a:spAutoFit/>
          </a:bodyPr>
          <a:lstStyle/>
          <a:p>
            <a:pPr defTabSz="914400" fontAlgn="auto">
              <a:spcBef>
                <a:spcPts val="0"/>
              </a:spcBef>
              <a:spcAft>
                <a:spcPts val="0"/>
              </a:spcAft>
              <a:defRPr/>
            </a:pPr>
            <a:r>
              <a:rPr lang="en-GB" sz="1200" dirty="0">
                <a:solidFill>
                  <a:srgbClr val="7F7F7F"/>
                </a:solidFill>
              </a:rPr>
              <a:t>The cross-section (right), was taken from the bottom edge of the painting. It shows the paint used for the fur trim of the robe </a:t>
            </a:r>
          </a:p>
          <a:p>
            <a:pPr defTabSz="914400" fontAlgn="auto">
              <a:spcBef>
                <a:spcPts val="0"/>
              </a:spcBef>
              <a:spcAft>
                <a:spcPts val="0"/>
              </a:spcAft>
              <a:defRPr/>
            </a:pPr>
            <a:r>
              <a:rPr lang="en-GB" sz="1200" dirty="0">
                <a:solidFill>
                  <a:srgbClr val="7F7F7F"/>
                </a:solidFill>
              </a:rPr>
              <a:t>(the thick, upper layer) which is now dark brown in appearance. A thin section was prepared to allow the pigments in this layer</a:t>
            </a:r>
          </a:p>
          <a:p>
            <a:pPr defTabSz="914400" fontAlgn="auto">
              <a:spcBef>
                <a:spcPts val="0"/>
              </a:spcBef>
              <a:spcAft>
                <a:spcPts val="0"/>
              </a:spcAft>
              <a:defRPr/>
            </a:pPr>
            <a:r>
              <a:rPr lang="en-GB" sz="1200" dirty="0">
                <a:solidFill>
                  <a:srgbClr val="7F7F7F"/>
                </a:solidFill>
              </a:rPr>
              <a:t>to be observed and it clearly contains </a:t>
            </a:r>
            <a:r>
              <a:rPr lang="en-GB" sz="1200" dirty="0" err="1">
                <a:solidFill>
                  <a:srgbClr val="7F7F7F"/>
                </a:solidFill>
              </a:rPr>
              <a:t>smalt</a:t>
            </a:r>
            <a:r>
              <a:rPr lang="en-GB" sz="1200" dirty="0">
                <a:solidFill>
                  <a:srgbClr val="7F7F7F"/>
                </a:solidFill>
              </a:rPr>
              <a:t> particles within a yellow medium (left). Photo © The National Gallery, London</a:t>
            </a:r>
          </a:p>
          <a:p>
            <a:pPr>
              <a:defRPr/>
            </a:pPr>
            <a:endParaRPr lang="en-US" sz="1200" dirty="0">
              <a:solidFill>
                <a:schemeClr val="tx1">
                  <a:lumMod val="50000"/>
                  <a:lumOff val="50000"/>
                </a:schemeClr>
              </a:solidFill>
              <a:latin typeface="Arial"/>
              <a:cs typeface="Aria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21" name="Object 3"/>
          <p:cNvGraphicFramePr>
            <a:graphicFrameLocks noChangeAspect="1"/>
          </p:cNvGraphicFramePr>
          <p:nvPr/>
        </p:nvGraphicFramePr>
        <p:xfrm>
          <a:off x="685800" y="1981200"/>
          <a:ext cx="7683500" cy="2819400"/>
        </p:xfrm>
        <a:graphic>
          <a:graphicData uri="http://schemas.openxmlformats.org/presentationml/2006/ole">
            <mc:AlternateContent xmlns:mc="http://schemas.openxmlformats.org/markup-compatibility/2006">
              <mc:Choice xmlns:v="urn:schemas-microsoft-com:vml" Requires="v">
                <p:oleObj spid="_x0000_s56345" name="MDLDrawObject Class" r:id="rId4" imgW="2832100" imgH="1054100" progId="">
                  <p:embed/>
                </p:oleObj>
              </mc:Choice>
              <mc:Fallback>
                <p:oleObj name="MDLDrawObject Class" r:id="rId4" imgW="2832100" imgH="1054100"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981200"/>
                        <a:ext cx="76835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Box 2"/>
          <p:cNvSpPr txBox="1"/>
          <p:nvPr/>
        </p:nvSpPr>
        <p:spPr>
          <a:xfrm>
            <a:off x="539750" y="5805488"/>
            <a:ext cx="8485188" cy="646331"/>
          </a:xfrm>
          <a:prstGeom prst="rect">
            <a:avLst/>
          </a:prstGeom>
          <a:noFill/>
        </p:spPr>
        <p:txBody>
          <a:bodyPr>
            <a:spAutoFit/>
          </a:bodyPr>
          <a:lstStyle/>
          <a:p>
            <a:pPr defTabSz="914400" fontAlgn="auto">
              <a:spcBef>
                <a:spcPts val="0"/>
              </a:spcBef>
              <a:spcAft>
                <a:spcPts val="0"/>
              </a:spcAft>
              <a:defRPr/>
            </a:pPr>
            <a:r>
              <a:rPr lang="en-GB" sz="1200" dirty="0" smtClean="0"/>
              <a:t>M </a:t>
            </a:r>
            <a:r>
              <a:rPr lang="en-GB" sz="1200" dirty="0"/>
              <a:t>= metal, L = ligand. </a:t>
            </a:r>
            <a:r>
              <a:rPr lang="en-GB" sz="1200" dirty="0" smtClean="0"/>
              <a:t>The </a:t>
            </a:r>
            <a:r>
              <a:rPr lang="en-GB" sz="1200" dirty="0"/>
              <a:t>Co</a:t>
            </a:r>
            <a:r>
              <a:rPr lang="en-GB" sz="1200" baseline="30000" dirty="0"/>
              <a:t>2+</a:t>
            </a:r>
            <a:r>
              <a:rPr lang="en-GB" sz="1200" dirty="0"/>
              <a:t> ions present within the glass have a tetrahedral geometry and in this arrangement are responsible for the blue colour. </a:t>
            </a:r>
            <a:r>
              <a:rPr lang="en-GB" sz="1200" dirty="0" smtClean="0"/>
              <a:t>As </a:t>
            </a:r>
            <a:r>
              <a:rPr lang="en-GB" sz="1200" dirty="0"/>
              <a:t>potassium ions are leached from the </a:t>
            </a:r>
            <a:r>
              <a:rPr lang="en-GB" sz="1200" dirty="0" err="1"/>
              <a:t>smalt</a:t>
            </a:r>
            <a:r>
              <a:rPr lang="en-GB" sz="1200" dirty="0"/>
              <a:t>, the ligands surrounding the cobalt ions re-arrange, shifting towards an octahedral geometry. </a:t>
            </a:r>
            <a:r>
              <a:rPr lang="en-GB" sz="1200" dirty="0" smtClean="0"/>
              <a:t>This </a:t>
            </a:r>
            <a:r>
              <a:rPr lang="en-GB" sz="1200" dirty="0"/>
              <a:t>leads to the loss of the blue colour. </a:t>
            </a:r>
            <a:endParaRPr lang="en-US" sz="1200" dirty="0">
              <a:solidFill>
                <a:schemeClr val="tx1">
                  <a:lumMod val="50000"/>
                  <a:lumOff val="50000"/>
                </a:schemeClr>
              </a:solidFill>
              <a:latin typeface="Arial"/>
              <a:cs typeface="Aria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17725" y="144463"/>
            <a:ext cx="5046663"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051050" y="6165850"/>
            <a:ext cx="5113338" cy="646113"/>
          </a:xfrm>
          <a:prstGeom prst="rect">
            <a:avLst/>
          </a:prstGeom>
        </p:spPr>
        <p:txBody>
          <a:bodyPr>
            <a:spAutoFit/>
          </a:bodyPr>
          <a:lstStyle/>
          <a:p>
            <a:pPr>
              <a:defRPr/>
            </a:pPr>
            <a:r>
              <a:rPr lang="en-GB" sz="1200" dirty="0">
                <a:solidFill>
                  <a:srgbClr val="7F7F7F"/>
                </a:solidFill>
                <a:latin typeface="Arial"/>
                <a:cs typeface="Arial"/>
              </a:rPr>
              <a:t>Rembrandt, </a:t>
            </a:r>
            <a:r>
              <a:rPr lang="en-GB" sz="1200" i="1" dirty="0" smtClean="0">
                <a:solidFill>
                  <a:srgbClr val="7F7F7F"/>
                </a:solidFill>
                <a:latin typeface="Arial"/>
                <a:cs typeface="Arial"/>
              </a:rPr>
              <a:t>Portrait </a:t>
            </a:r>
            <a:r>
              <a:rPr lang="en-GB" sz="1200" i="1" dirty="0">
                <a:solidFill>
                  <a:srgbClr val="7F7F7F"/>
                </a:solidFill>
                <a:latin typeface="Arial"/>
                <a:cs typeface="Arial"/>
              </a:rPr>
              <a:t>of </a:t>
            </a:r>
            <a:r>
              <a:rPr lang="en-GB" sz="1200" i="1" dirty="0" err="1">
                <a:solidFill>
                  <a:srgbClr val="7F7F7F"/>
                </a:solidFill>
                <a:latin typeface="Arial"/>
                <a:cs typeface="Arial"/>
              </a:rPr>
              <a:t>Hendrickje</a:t>
            </a:r>
            <a:r>
              <a:rPr lang="en-GB" sz="1200" i="1" dirty="0">
                <a:solidFill>
                  <a:srgbClr val="7F7F7F"/>
                </a:solidFill>
                <a:latin typeface="Arial"/>
                <a:cs typeface="Arial"/>
              </a:rPr>
              <a:t> </a:t>
            </a:r>
            <a:r>
              <a:rPr lang="en-GB" sz="1200" i="1" dirty="0" err="1" smtClean="0">
                <a:solidFill>
                  <a:srgbClr val="7F7F7F"/>
                </a:solidFill>
                <a:latin typeface="Arial"/>
                <a:cs typeface="Arial"/>
              </a:rPr>
              <a:t>Stoffels</a:t>
            </a:r>
            <a:r>
              <a:rPr lang="en-GB" sz="1200" dirty="0" smtClean="0">
                <a:solidFill>
                  <a:srgbClr val="7F7F7F"/>
                </a:solidFill>
                <a:latin typeface="Arial"/>
                <a:cs typeface="Arial"/>
              </a:rPr>
              <a:t>, </a:t>
            </a:r>
            <a:r>
              <a:rPr lang="en-GB" sz="1200" dirty="0">
                <a:solidFill>
                  <a:srgbClr val="7F7F7F"/>
                </a:solidFill>
                <a:latin typeface="Arial"/>
                <a:cs typeface="Arial"/>
              </a:rPr>
              <a:t>1654–6 </a:t>
            </a:r>
          </a:p>
          <a:p>
            <a:pPr>
              <a:defRPr/>
            </a:pPr>
            <a:r>
              <a:rPr lang="en-GB" sz="1200" dirty="0">
                <a:solidFill>
                  <a:schemeClr val="tx1">
                    <a:lumMod val="50000"/>
                    <a:lumOff val="50000"/>
                  </a:schemeClr>
                </a:solidFill>
                <a:latin typeface="Arial"/>
                <a:cs typeface="Arial"/>
              </a:rPr>
              <a:t>© The National Gallery, London </a:t>
            </a:r>
            <a:endParaRPr lang="en-US" sz="1200" dirty="0">
              <a:solidFill>
                <a:schemeClr val="tx1">
                  <a:lumMod val="50000"/>
                  <a:lumOff val="50000"/>
                </a:schemeClr>
              </a:solidFill>
              <a:latin typeface="Arial"/>
              <a:cs typeface="Arial"/>
            </a:endParaRPr>
          </a:p>
          <a:p>
            <a:pPr>
              <a:defRPr/>
            </a:pPr>
            <a:r>
              <a:rPr lang="en-GB" sz="1200" dirty="0">
                <a:solidFill>
                  <a:srgbClr val="7F7F7F"/>
                </a:solidFill>
                <a:latin typeface="Arial"/>
                <a:cs typeface="Arial"/>
              </a:rPr>
              <a:t> </a:t>
            </a:r>
            <a:endParaRPr lang="en-US" sz="1200" dirty="0">
              <a:solidFill>
                <a:srgbClr val="7F7F7F"/>
              </a:solidFill>
              <a:latin typeface="Arial"/>
              <a:cs typeface="Aria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76375" y="5877272"/>
            <a:ext cx="6164263" cy="1015663"/>
          </a:xfrm>
          <a:prstGeom prst="rect">
            <a:avLst/>
          </a:prstGeom>
        </p:spPr>
        <p:txBody>
          <a:bodyPr>
            <a:spAutoFit/>
          </a:bodyPr>
          <a:lstStyle/>
          <a:p>
            <a:pPr lvl="0">
              <a:defRPr/>
            </a:pPr>
            <a:r>
              <a:rPr lang="en-GB" sz="1200" dirty="0">
                <a:solidFill>
                  <a:schemeClr val="tx1">
                    <a:lumMod val="50000"/>
                    <a:lumOff val="50000"/>
                  </a:schemeClr>
                </a:solidFill>
                <a:latin typeface="Arial"/>
                <a:cs typeface="Arial"/>
              </a:rPr>
              <a:t>Detail during </a:t>
            </a:r>
            <a:r>
              <a:rPr lang="en-GB" sz="1200" dirty="0" smtClean="0">
                <a:solidFill>
                  <a:schemeClr val="tx1">
                    <a:lumMod val="50000"/>
                    <a:lumOff val="50000"/>
                  </a:schemeClr>
                </a:solidFill>
                <a:latin typeface="Arial"/>
                <a:cs typeface="Arial"/>
              </a:rPr>
              <a:t>cleaning from </a:t>
            </a:r>
            <a:r>
              <a:rPr lang="en-GB" sz="1200" dirty="0">
                <a:solidFill>
                  <a:schemeClr val="tx1">
                    <a:lumMod val="50000"/>
                    <a:lumOff val="50000"/>
                  </a:schemeClr>
                </a:solidFill>
                <a:latin typeface="Arial"/>
                <a:cs typeface="Arial"/>
              </a:rPr>
              <a:t>Rembrandt, </a:t>
            </a:r>
            <a:r>
              <a:rPr lang="en-GB" sz="1200" i="1" dirty="0" smtClean="0">
                <a:solidFill>
                  <a:schemeClr val="tx1">
                    <a:lumMod val="50000"/>
                    <a:lumOff val="50000"/>
                  </a:schemeClr>
                </a:solidFill>
                <a:latin typeface="Arial"/>
                <a:cs typeface="Arial"/>
              </a:rPr>
              <a:t>Portrait </a:t>
            </a:r>
            <a:r>
              <a:rPr lang="en-GB" sz="1200" i="1" dirty="0">
                <a:solidFill>
                  <a:schemeClr val="tx1">
                    <a:lumMod val="50000"/>
                    <a:lumOff val="50000"/>
                  </a:schemeClr>
                </a:solidFill>
                <a:latin typeface="Arial"/>
                <a:cs typeface="Arial"/>
              </a:rPr>
              <a:t>of </a:t>
            </a:r>
            <a:r>
              <a:rPr lang="en-GB" sz="1200" i="1" dirty="0" err="1">
                <a:solidFill>
                  <a:schemeClr val="tx1">
                    <a:lumMod val="50000"/>
                    <a:lumOff val="50000"/>
                  </a:schemeClr>
                </a:solidFill>
                <a:latin typeface="Arial"/>
                <a:cs typeface="Arial"/>
              </a:rPr>
              <a:t>Hendrickje</a:t>
            </a:r>
            <a:r>
              <a:rPr lang="en-GB" sz="1200" i="1" dirty="0">
                <a:solidFill>
                  <a:schemeClr val="tx1">
                    <a:lumMod val="50000"/>
                    <a:lumOff val="50000"/>
                  </a:schemeClr>
                </a:solidFill>
                <a:latin typeface="Arial"/>
                <a:cs typeface="Arial"/>
              </a:rPr>
              <a:t> </a:t>
            </a:r>
            <a:r>
              <a:rPr lang="en-GB" sz="1200" i="1" dirty="0" err="1" smtClean="0">
                <a:solidFill>
                  <a:schemeClr val="tx1">
                    <a:lumMod val="50000"/>
                    <a:lumOff val="50000"/>
                  </a:schemeClr>
                </a:solidFill>
                <a:latin typeface="Arial"/>
                <a:cs typeface="Arial"/>
              </a:rPr>
              <a:t>Stoffels</a:t>
            </a:r>
            <a:r>
              <a:rPr lang="en-GB" sz="1200" dirty="0" smtClean="0">
                <a:solidFill>
                  <a:schemeClr val="tx1">
                    <a:lumMod val="50000"/>
                    <a:lumOff val="50000"/>
                  </a:schemeClr>
                </a:solidFill>
                <a:latin typeface="Arial"/>
                <a:cs typeface="Arial"/>
              </a:rPr>
              <a:t>, </a:t>
            </a:r>
            <a:r>
              <a:rPr lang="en-GB" sz="1200" dirty="0" smtClean="0">
                <a:solidFill>
                  <a:schemeClr val="tx1">
                    <a:lumMod val="50000"/>
                    <a:lumOff val="50000"/>
                  </a:schemeClr>
                </a:solidFill>
                <a:latin typeface="Arial"/>
                <a:cs typeface="Arial"/>
              </a:rPr>
              <a:t>1654–6. </a:t>
            </a:r>
            <a:r>
              <a:rPr lang="en-GB" sz="1200" dirty="0">
                <a:solidFill>
                  <a:schemeClr val="tx1">
                    <a:lumMod val="50000"/>
                    <a:lumOff val="50000"/>
                  </a:schemeClr>
                </a:solidFill>
                <a:latin typeface="Arial"/>
                <a:cs typeface="Arial"/>
              </a:rPr>
              <a:t>The effect that the thick yellow varnish has on the painting is most easily observed in the shawl, the white colour of which is revealed as the discoloured varnish is removed (left hand side). </a:t>
            </a:r>
            <a:r>
              <a:rPr lang="en-GB" sz="1200" dirty="0" smtClean="0">
                <a:solidFill>
                  <a:schemeClr val="tx1">
                    <a:lumMod val="50000"/>
                    <a:lumOff val="50000"/>
                  </a:schemeClr>
                </a:solidFill>
                <a:latin typeface="Arial"/>
                <a:cs typeface="Arial"/>
              </a:rPr>
              <a:t>Photo </a:t>
            </a:r>
            <a:r>
              <a:rPr lang="en-GB" sz="1200" dirty="0">
                <a:solidFill>
                  <a:schemeClr val="tx1">
                    <a:lumMod val="50000"/>
                    <a:lumOff val="50000"/>
                  </a:schemeClr>
                </a:solidFill>
                <a:latin typeface="Arial"/>
                <a:cs typeface="Arial"/>
              </a:rPr>
              <a:t>© The National Gallery, London </a:t>
            </a:r>
            <a:endParaRPr lang="en-US" sz="1200" dirty="0">
              <a:solidFill>
                <a:schemeClr val="tx1">
                  <a:lumMod val="50000"/>
                  <a:lumOff val="50000"/>
                </a:schemeClr>
              </a:solidFill>
              <a:latin typeface="Arial"/>
              <a:cs typeface="Arial"/>
            </a:endParaRPr>
          </a:p>
          <a:p>
            <a:pPr>
              <a:defRPr/>
            </a:pPr>
            <a:endParaRPr lang="en-GB" sz="1200" dirty="0">
              <a:solidFill>
                <a:srgbClr val="7F7F7F"/>
              </a:solidFill>
              <a:latin typeface="Arial"/>
              <a:cs typeface="Arial"/>
            </a:endParaRPr>
          </a:p>
        </p:txBody>
      </p:sp>
      <p:pic>
        <p:nvPicPr>
          <p:cNvPr id="4" name="Picture 2" descr="J:\PROJECTS\Shell_Collaboration_2013\EducationMaterial\FinalContentForImageInsertion\CleaningImage2_N-6432-00-000058_TO_CROP.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6937" y="188641"/>
            <a:ext cx="6171407" cy="562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3" descr="J:\PROJECTS\Shell_Collaboration_2013\EducationMaterial\FinalContentForImageInsertion\SDC1162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5650" y="260350"/>
            <a:ext cx="7777163"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Rectangle 4"/>
          <p:cNvSpPr>
            <a:spLocks noChangeArrowheads="1"/>
          </p:cNvSpPr>
          <p:nvPr/>
        </p:nvSpPr>
        <p:spPr bwMode="auto">
          <a:xfrm>
            <a:off x="684213" y="5721350"/>
            <a:ext cx="7775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200">
                <a:solidFill>
                  <a:srgbClr val="7F7F7F"/>
                </a:solidFill>
              </a:rPr>
              <a:t>Dammar resin, obtained from the Dipterocarpaceae family of trees, is dissolved in a solvent such as white spirit to make a varnish. </a:t>
            </a:r>
            <a:r>
              <a:rPr lang="en-GB" sz="1200">
                <a:solidFill>
                  <a:srgbClr val="7F7F7F"/>
                </a:solidFill>
                <a:cs typeface="Arial" charset="0"/>
              </a:rPr>
              <a:t>Photo © The National Gallery, London </a:t>
            </a:r>
            <a:endParaRPr lang="en-US" sz="1200">
              <a:solidFill>
                <a:srgbClr val="7F7F7F"/>
              </a:solidFill>
              <a:cs typeface="Arial" charset="0"/>
            </a:endParaRPr>
          </a:p>
          <a:p>
            <a:endParaRPr lang="en-GB" sz="1200">
              <a:solidFill>
                <a:srgbClr val="7F7F7F"/>
              </a:solidFill>
              <a:cs typeface="Arial"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pPr eaLnBrk="1" hangingPunct="1"/>
            <a:r>
              <a:rPr lang="en-US">
                <a:solidFill>
                  <a:srgbClr val="800000"/>
                </a:solidFill>
                <a:latin typeface="Arial" charset="0"/>
                <a:cs typeface="Arial" charset="0"/>
              </a:rPr>
              <a:t>Rules and Regulations</a:t>
            </a:r>
          </a:p>
        </p:txBody>
      </p:sp>
      <p:sp>
        <p:nvSpPr>
          <p:cNvPr id="34818" name="Content Placeholder 2"/>
          <p:cNvSpPr>
            <a:spLocks noGrp="1"/>
          </p:cNvSpPr>
          <p:nvPr>
            <p:ph type="body" orient="vert" idx="1"/>
          </p:nvPr>
        </p:nvSpPr>
        <p:spPr>
          <a:xfrm>
            <a:off x="457200" y="1600200"/>
            <a:ext cx="8229600" cy="4341813"/>
          </a:xfrm>
        </p:spPr>
        <p:txBody>
          <a:bodyPr/>
          <a:lstStyle/>
          <a:p>
            <a:pPr eaLnBrk="1" hangingPunct="1">
              <a:defRPr/>
            </a:pPr>
            <a:r>
              <a:rPr lang="en-US" sz="2400" dirty="0" smtClean="0"/>
              <a:t>The source is provided for non-commercial educational purposes only.</a:t>
            </a:r>
          </a:p>
          <a:p>
            <a:pPr marL="0" indent="0" eaLnBrk="1" hangingPunct="1">
              <a:buFont typeface="Arial" charset="0"/>
              <a:buNone/>
              <a:defRPr/>
            </a:pPr>
            <a:endParaRPr lang="en-US" sz="1600" dirty="0"/>
          </a:p>
          <a:p>
            <a:pPr eaLnBrk="1" hangingPunct="1">
              <a:defRPr/>
            </a:pPr>
            <a:r>
              <a:rPr lang="en-US" sz="2400" dirty="0"/>
              <a:t>Any reuse of National Gallery or non-National Gallery images is not permitted unless requested in writing.  </a:t>
            </a:r>
          </a:p>
          <a:p>
            <a:pPr eaLnBrk="1" hangingPunct="1">
              <a:defRPr/>
            </a:pPr>
            <a:endParaRPr lang="en-US" sz="1600" dirty="0"/>
          </a:p>
          <a:p>
            <a:pPr eaLnBrk="1" hangingPunct="1">
              <a:defRPr/>
            </a:pPr>
            <a:r>
              <a:rPr lang="en-US" sz="2400" dirty="0"/>
              <a:t>For further information on the National Gallery’s </a:t>
            </a:r>
            <a:r>
              <a:rPr lang="en-US" sz="2400" dirty="0" smtClean="0"/>
              <a:t>terms and conditions </a:t>
            </a:r>
            <a:r>
              <a:rPr lang="en-US" sz="2400" dirty="0"/>
              <a:t>of image </a:t>
            </a:r>
            <a:r>
              <a:rPr lang="en-US" sz="2400" dirty="0" smtClean="0"/>
              <a:t>use, </a:t>
            </a:r>
            <a:r>
              <a:rPr lang="en-US" sz="2400" dirty="0"/>
              <a:t>please see  </a:t>
            </a:r>
            <a:r>
              <a:rPr lang="en-US" sz="2400" dirty="0">
                <a:hlinkClick r:id="rId3"/>
              </a:rPr>
              <a:t>http://www.nationalgalleryimages.co.uk/upload/terms_and_conditions.pdf</a:t>
            </a:r>
            <a:endParaRPr lang="en-US" sz="2400" dirty="0"/>
          </a:p>
          <a:p>
            <a:pPr eaLnBrk="1" hangingPunct="1">
              <a:buFont typeface="Arial" charset="0"/>
              <a:buNone/>
              <a:defRPr/>
            </a:pPr>
            <a:endParaRPr lang="en-US" sz="3000" dirty="0">
              <a:latin typeface="Calibri"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4"/>
          <p:cNvSpPr>
            <a:spLocks noChangeArrowheads="1"/>
          </p:cNvSpPr>
          <p:nvPr/>
        </p:nvSpPr>
        <p:spPr bwMode="auto">
          <a:xfrm>
            <a:off x="755650" y="6045200"/>
            <a:ext cx="77771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200" dirty="0" smtClean="0">
                <a:solidFill>
                  <a:srgbClr val="7F7F7F"/>
                </a:solidFill>
              </a:rPr>
              <a:t>A carefully chosen solvent mixture, applied to the surface using cotton wool swabs, is used by the conservator to remove the discoloured varnish. </a:t>
            </a:r>
            <a:r>
              <a:rPr lang="en-GB" sz="1200" dirty="0">
                <a:solidFill>
                  <a:srgbClr val="7F7F7F"/>
                </a:solidFill>
                <a:cs typeface="Arial" charset="0"/>
              </a:rPr>
              <a:t>Photo © The National Gallery, London </a:t>
            </a:r>
            <a:endParaRPr lang="en-US" sz="1200" dirty="0">
              <a:solidFill>
                <a:srgbClr val="7F7F7F"/>
              </a:solidFill>
              <a:cs typeface="Arial" charset="0"/>
            </a:endParaRPr>
          </a:p>
        </p:txBody>
      </p:sp>
      <p:pic>
        <p:nvPicPr>
          <p:cNvPr id="64514" name="Picture 1" descr="CleaningImage4-large.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30263" y="428625"/>
            <a:ext cx="7489825"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62175" y="115888"/>
            <a:ext cx="4930775"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8" name="Rectangle 2"/>
          <p:cNvSpPr>
            <a:spLocks noChangeArrowheads="1"/>
          </p:cNvSpPr>
          <p:nvPr/>
        </p:nvSpPr>
        <p:spPr bwMode="auto">
          <a:xfrm>
            <a:off x="2090738" y="6092825"/>
            <a:ext cx="4929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200" dirty="0">
                <a:solidFill>
                  <a:srgbClr val="7F7F7F"/>
                </a:solidFill>
              </a:rPr>
              <a:t>Rembrandt, </a:t>
            </a:r>
            <a:r>
              <a:rPr lang="en-GB" altLang="ja-JP" sz="1200" i="1" dirty="0" smtClean="0">
                <a:solidFill>
                  <a:srgbClr val="7F7F7F"/>
                </a:solidFill>
              </a:rPr>
              <a:t>Portrait </a:t>
            </a:r>
            <a:r>
              <a:rPr lang="en-GB" altLang="ja-JP" sz="1200" i="1" dirty="0">
                <a:solidFill>
                  <a:srgbClr val="7F7F7F"/>
                </a:solidFill>
              </a:rPr>
              <a:t>of Frederick </a:t>
            </a:r>
            <a:r>
              <a:rPr lang="en-GB" altLang="ja-JP" sz="1200" i="1" dirty="0" err="1">
                <a:solidFill>
                  <a:srgbClr val="7F7F7F"/>
                </a:solidFill>
              </a:rPr>
              <a:t>Rihel</a:t>
            </a:r>
            <a:r>
              <a:rPr lang="en-GB" altLang="ja-JP" sz="1200" i="1" dirty="0">
                <a:solidFill>
                  <a:srgbClr val="7F7F7F"/>
                </a:solidFill>
              </a:rPr>
              <a:t> on </a:t>
            </a:r>
            <a:r>
              <a:rPr lang="en-GB" altLang="ja-JP" sz="1200" i="1" dirty="0" smtClean="0">
                <a:solidFill>
                  <a:srgbClr val="7F7F7F"/>
                </a:solidFill>
              </a:rPr>
              <a:t>Horseback, </a:t>
            </a:r>
            <a:r>
              <a:rPr lang="en-GB" altLang="ja-JP" sz="1200" dirty="0">
                <a:solidFill>
                  <a:srgbClr val="7F7F7F"/>
                </a:solidFill>
              </a:rPr>
              <a:t>probably 1663 </a:t>
            </a:r>
          </a:p>
          <a:p>
            <a:r>
              <a:rPr lang="en-GB" sz="1200" dirty="0">
                <a:solidFill>
                  <a:srgbClr val="7F7F7F"/>
                </a:solidFill>
              </a:rPr>
              <a:t>© The National Gallery, London</a:t>
            </a:r>
            <a:endParaRPr lang="en-GB" sz="1200" dirty="0">
              <a:solidFill>
                <a:srgbClr val="7F7F7F"/>
              </a:solidFill>
              <a:cs typeface="Arial"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3" descr="J:\PROJECTS\Shell_Collaboration_2013\EducationMaterial\FinalContentForImageInsertion\N-6300-00-000068.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92500" y="176213"/>
            <a:ext cx="5502275" cy="650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4"/>
          <p:cNvSpPr>
            <a:spLocks noChangeArrowheads="1"/>
          </p:cNvSpPr>
          <p:nvPr/>
        </p:nvSpPr>
        <p:spPr bwMode="auto">
          <a:xfrm>
            <a:off x="166688" y="6015038"/>
            <a:ext cx="31686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200" dirty="0">
                <a:solidFill>
                  <a:srgbClr val="7F7F7F"/>
                </a:solidFill>
              </a:rPr>
              <a:t>An X-ray image of Rembrandt, </a:t>
            </a:r>
            <a:r>
              <a:rPr lang="en-GB" altLang="ja-JP" sz="1200" i="1" dirty="0" smtClean="0">
                <a:solidFill>
                  <a:srgbClr val="7F7F7F"/>
                </a:solidFill>
              </a:rPr>
              <a:t>Portrait </a:t>
            </a:r>
            <a:r>
              <a:rPr lang="en-GB" altLang="ja-JP" sz="1200" i="1" dirty="0">
                <a:solidFill>
                  <a:srgbClr val="7F7F7F"/>
                </a:solidFill>
              </a:rPr>
              <a:t>of Frederick </a:t>
            </a:r>
            <a:r>
              <a:rPr lang="en-GB" altLang="ja-JP" sz="1200" i="1" dirty="0" err="1">
                <a:solidFill>
                  <a:srgbClr val="7F7F7F"/>
                </a:solidFill>
              </a:rPr>
              <a:t>Rihel</a:t>
            </a:r>
            <a:r>
              <a:rPr lang="en-GB" altLang="ja-JP" sz="1200" i="1" dirty="0">
                <a:solidFill>
                  <a:srgbClr val="7F7F7F"/>
                </a:solidFill>
              </a:rPr>
              <a:t> on </a:t>
            </a:r>
            <a:r>
              <a:rPr lang="en-GB" altLang="ja-JP" sz="1200" i="1" dirty="0" smtClean="0">
                <a:solidFill>
                  <a:srgbClr val="7F7F7F"/>
                </a:solidFill>
              </a:rPr>
              <a:t>Horseback, </a:t>
            </a:r>
            <a:r>
              <a:rPr lang="en-GB" altLang="ja-JP" sz="1200" dirty="0">
                <a:solidFill>
                  <a:srgbClr val="7F7F7F"/>
                </a:solidFill>
              </a:rPr>
              <a:t>probably 1663.  </a:t>
            </a:r>
            <a:r>
              <a:rPr lang="en-GB" altLang="ja-JP" sz="1200" dirty="0" smtClean="0">
                <a:solidFill>
                  <a:srgbClr val="7F7F7F"/>
                </a:solidFill>
              </a:rPr>
              <a:t>Photo © </a:t>
            </a:r>
            <a:r>
              <a:rPr lang="en-GB" altLang="ja-JP" sz="1200" dirty="0">
                <a:solidFill>
                  <a:srgbClr val="7F7F7F"/>
                </a:solidFill>
              </a:rPr>
              <a:t>The National Gallery, London</a:t>
            </a:r>
            <a:endParaRPr lang="en-GB" sz="1200" dirty="0">
              <a:solidFill>
                <a:srgbClr val="7F7F7F"/>
              </a:solidFill>
              <a:cs typeface="Arial"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3" descr="J:\PROJECTS\Shell_Collaboration_2013\EducationMaterial\FinalContentForImageInsertion\N-6300-00-000068.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1719263" y="-390525"/>
            <a:ext cx="5846762"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Rectangle 4"/>
          <p:cNvSpPr>
            <a:spLocks noChangeArrowheads="1"/>
          </p:cNvSpPr>
          <p:nvPr/>
        </p:nvSpPr>
        <p:spPr bwMode="auto">
          <a:xfrm>
            <a:off x="1115616" y="6027738"/>
            <a:ext cx="70532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200" dirty="0">
                <a:solidFill>
                  <a:srgbClr val="7F7F7F"/>
                </a:solidFill>
              </a:rPr>
              <a:t>An X-ray image of Rembrandt</a:t>
            </a:r>
            <a:r>
              <a:rPr lang="en-GB" sz="1200" i="1" dirty="0">
                <a:solidFill>
                  <a:srgbClr val="7F7F7F"/>
                </a:solidFill>
              </a:rPr>
              <a:t>, </a:t>
            </a:r>
            <a:r>
              <a:rPr lang="en-GB" sz="1200" i="1" dirty="0" smtClean="0">
                <a:solidFill>
                  <a:srgbClr val="7F7F7F"/>
                </a:solidFill>
              </a:rPr>
              <a:t>Portrait </a:t>
            </a:r>
            <a:r>
              <a:rPr lang="en-GB" sz="1200" i="1" dirty="0">
                <a:solidFill>
                  <a:srgbClr val="7F7F7F"/>
                </a:solidFill>
              </a:rPr>
              <a:t>of Frederick </a:t>
            </a:r>
            <a:r>
              <a:rPr lang="en-GB" sz="1200" i="1" dirty="0" err="1">
                <a:solidFill>
                  <a:srgbClr val="7F7F7F"/>
                </a:solidFill>
              </a:rPr>
              <a:t>Rihel</a:t>
            </a:r>
            <a:r>
              <a:rPr lang="en-GB" sz="1200" i="1" dirty="0">
                <a:solidFill>
                  <a:srgbClr val="7F7F7F"/>
                </a:solidFill>
              </a:rPr>
              <a:t> on </a:t>
            </a:r>
            <a:r>
              <a:rPr lang="en-GB" sz="1200" i="1" dirty="0" smtClean="0">
                <a:solidFill>
                  <a:srgbClr val="7F7F7F"/>
                </a:solidFill>
              </a:rPr>
              <a:t>Horseback, </a:t>
            </a:r>
            <a:r>
              <a:rPr lang="en-GB" sz="1200" dirty="0" smtClean="0">
                <a:solidFill>
                  <a:srgbClr val="7F7F7F"/>
                </a:solidFill>
              </a:rPr>
              <a:t>probably </a:t>
            </a:r>
            <a:r>
              <a:rPr lang="en-GB" altLang="ja-JP" sz="1200" dirty="0" smtClean="0">
                <a:solidFill>
                  <a:srgbClr val="7F7F7F"/>
                </a:solidFill>
              </a:rPr>
              <a:t>1663</a:t>
            </a:r>
            <a:r>
              <a:rPr lang="en-GB" altLang="ja-JP" sz="1200" dirty="0">
                <a:solidFill>
                  <a:srgbClr val="7F7F7F"/>
                </a:solidFill>
              </a:rPr>
              <a:t>. A standing figure, not visible when viewed under normal light, can be observed when the X-radiograph is rotated anti-clockwise by </a:t>
            </a:r>
            <a:r>
              <a:rPr lang="en-GB" altLang="ja-JP" sz="1200" dirty="0" smtClean="0">
                <a:solidFill>
                  <a:srgbClr val="7F7F7F"/>
                </a:solidFill>
              </a:rPr>
              <a:t>90°. </a:t>
            </a:r>
            <a:r>
              <a:rPr lang="en-GB" altLang="ja-JP" sz="1200" dirty="0">
                <a:solidFill>
                  <a:srgbClr val="7F7F7F"/>
                </a:solidFill>
                <a:cs typeface="Arial" charset="0"/>
              </a:rPr>
              <a:t>Photo © The National Gallery, London </a:t>
            </a:r>
            <a:endParaRPr lang="en-US" altLang="ja-JP" sz="1200" dirty="0">
              <a:solidFill>
                <a:srgbClr val="7F7F7F"/>
              </a:solidFill>
              <a:cs typeface="Arial" charset="0"/>
            </a:endParaRPr>
          </a:p>
          <a:p>
            <a:endParaRPr lang="en-GB" sz="1200" dirty="0">
              <a:solidFill>
                <a:srgbClr val="7F7F7F"/>
              </a:solidFill>
              <a:cs typeface="Arial"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descr="J:\PROJECTS\Shell_Collaboration_2013\EducationMaterial\FinalContentForImageInsertion\ng6300_dirrO_a_AT.t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39975" y="228600"/>
            <a:ext cx="4610100"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Rectangle 2"/>
          <p:cNvSpPr>
            <a:spLocks noChangeArrowheads="1"/>
          </p:cNvSpPr>
          <p:nvPr/>
        </p:nvSpPr>
        <p:spPr bwMode="auto">
          <a:xfrm>
            <a:off x="2309813" y="5922963"/>
            <a:ext cx="49291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200" dirty="0">
                <a:solidFill>
                  <a:srgbClr val="7F7F7F"/>
                </a:solidFill>
              </a:rPr>
              <a:t>An infrared image of Rembrandt, </a:t>
            </a:r>
            <a:r>
              <a:rPr lang="en-GB" altLang="ja-JP" sz="1200" i="1" dirty="0" smtClean="0">
                <a:solidFill>
                  <a:srgbClr val="7F7F7F"/>
                </a:solidFill>
              </a:rPr>
              <a:t>Portrait </a:t>
            </a:r>
            <a:r>
              <a:rPr lang="en-GB" altLang="ja-JP" sz="1200" i="1" dirty="0">
                <a:solidFill>
                  <a:srgbClr val="7F7F7F"/>
                </a:solidFill>
              </a:rPr>
              <a:t>of Frederick </a:t>
            </a:r>
            <a:r>
              <a:rPr lang="en-GB" altLang="ja-JP" sz="1200" i="1" dirty="0" err="1">
                <a:solidFill>
                  <a:srgbClr val="7F7F7F"/>
                </a:solidFill>
              </a:rPr>
              <a:t>Rihel</a:t>
            </a:r>
            <a:r>
              <a:rPr lang="en-GB" altLang="ja-JP" sz="1200" i="1" dirty="0">
                <a:solidFill>
                  <a:srgbClr val="7F7F7F"/>
                </a:solidFill>
              </a:rPr>
              <a:t> on </a:t>
            </a:r>
            <a:r>
              <a:rPr lang="en-GB" altLang="ja-JP" sz="1200" i="1" dirty="0" smtClean="0">
                <a:solidFill>
                  <a:srgbClr val="7F7F7F"/>
                </a:solidFill>
              </a:rPr>
              <a:t>Horseback</a:t>
            </a:r>
            <a:r>
              <a:rPr lang="en-GB" altLang="ja-JP" sz="1200" dirty="0">
                <a:solidFill>
                  <a:srgbClr val="7F7F7F"/>
                </a:solidFill>
              </a:rPr>
              <a:t>,</a:t>
            </a:r>
            <a:r>
              <a:rPr lang="en-GB" altLang="ja-JP" sz="1200" i="1" dirty="0" smtClean="0">
                <a:solidFill>
                  <a:srgbClr val="7F7F7F"/>
                </a:solidFill>
              </a:rPr>
              <a:t> </a:t>
            </a:r>
            <a:r>
              <a:rPr lang="en-GB" altLang="ja-JP" sz="1200" dirty="0">
                <a:solidFill>
                  <a:srgbClr val="7F7F7F"/>
                </a:solidFill>
              </a:rPr>
              <a:t>probably 1663 </a:t>
            </a:r>
            <a:r>
              <a:rPr lang="en-GB" altLang="ja-JP" sz="1200" dirty="0" smtClean="0">
                <a:solidFill>
                  <a:srgbClr val="7F7F7F"/>
                </a:solidFill>
              </a:rPr>
              <a:t>Photo © </a:t>
            </a:r>
            <a:r>
              <a:rPr lang="en-GB" altLang="ja-JP" sz="1200" dirty="0">
                <a:solidFill>
                  <a:srgbClr val="7F7F7F"/>
                </a:solidFill>
              </a:rPr>
              <a:t>The National Gallery, London</a:t>
            </a:r>
            <a:endParaRPr lang="en-GB" sz="1200" dirty="0">
              <a:solidFill>
                <a:srgbClr val="7F7F7F"/>
              </a:solidFill>
              <a:cs typeface="Arial"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descr="J:\PROJECTS\Shell_Collaboration_2013\EducationMaterial\FinalContentForImageInsertion\ng6300_dirrO_a_AT.t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5400000">
            <a:off x="1819275" y="-547687"/>
            <a:ext cx="5748337" cy="710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Rectangle 2"/>
          <p:cNvSpPr>
            <a:spLocks noChangeArrowheads="1"/>
          </p:cNvSpPr>
          <p:nvPr/>
        </p:nvSpPr>
        <p:spPr bwMode="auto">
          <a:xfrm>
            <a:off x="1143000" y="5884863"/>
            <a:ext cx="7054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200" dirty="0">
                <a:solidFill>
                  <a:srgbClr val="7F7F7F"/>
                </a:solidFill>
              </a:rPr>
              <a:t>An infrared image </a:t>
            </a:r>
            <a:r>
              <a:rPr lang="en-GB" altLang="ja-JP" sz="1200" dirty="0">
                <a:solidFill>
                  <a:srgbClr val="7F7F7F"/>
                </a:solidFill>
              </a:rPr>
              <a:t>rotated anti-clockwise by </a:t>
            </a:r>
            <a:r>
              <a:rPr lang="en-GB" altLang="ja-JP" sz="1200" dirty="0" smtClean="0">
                <a:solidFill>
                  <a:srgbClr val="7F7F7F"/>
                </a:solidFill>
              </a:rPr>
              <a:t>90°</a:t>
            </a:r>
            <a:r>
              <a:rPr lang="en-GB" sz="1200" dirty="0" smtClean="0">
                <a:solidFill>
                  <a:srgbClr val="7F7F7F"/>
                </a:solidFill>
              </a:rPr>
              <a:t>of </a:t>
            </a:r>
            <a:r>
              <a:rPr lang="en-GB" sz="1200" dirty="0">
                <a:solidFill>
                  <a:srgbClr val="7F7F7F"/>
                </a:solidFill>
              </a:rPr>
              <a:t>Rembrandt, </a:t>
            </a:r>
            <a:r>
              <a:rPr lang="en-GB" altLang="ja-JP" sz="1200" i="1" dirty="0" smtClean="0">
                <a:solidFill>
                  <a:srgbClr val="7F7F7F"/>
                </a:solidFill>
              </a:rPr>
              <a:t>Portrait </a:t>
            </a:r>
            <a:r>
              <a:rPr lang="en-GB" altLang="ja-JP" sz="1200" i="1" dirty="0">
                <a:solidFill>
                  <a:srgbClr val="7F7F7F"/>
                </a:solidFill>
              </a:rPr>
              <a:t>of Frederick </a:t>
            </a:r>
            <a:r>
              <a:rPr lang="en-GB" altLang="ja-JP" sz="1200" i="1" dirty="0" err="1">
                <a:solidFill>
                  <a:srgbClr val="7F7F7F"/>
                </a:solidFill>
              </a:rPr>
              <a:t>Rihel</a:t>
            </a:r>
            <a:r>
              <a:rPr lang="en-GB" altLang="ja-JP" sz="1200" i="1" dirty="0">
                <a:solidFill>
                  <a:srgbClr val="7F7F7F"/>
                </a:solidFill>
              </a:rPr>
              <a:t> on </a:t>
            </a:r>
            <a:r>
              <a:rPr lang="en-GB" altLang="ja-JP" sz="1200" i="1" dirty="0" smtClean="0">
                <a:solidFill>
                  <a:srgbClr val="7F7F7F"/>
                </a:solidFill>
              </a:rPr>
              <a:t>Horseback, </a:t>
            </a:r>
            <a:r>
              <a:rPr lang="en-GB" altLang="ja-JP" sz="1200" dirty="0">
                <a:solidFill>
                  <a:srgbClr val="7F7F7F"/>
                </a:solidFill>
              </a:rPr>
              <a:t>probably </a:t>
            </a:r>
            <a:r>
              <a:rPr lang="en-GB" altLang="ja-JP" sz="1200" dirty="0" smtClean="0">
                <a:solidFill>
                  <a:srgbClr val="7F7F7F"/>
                </a:solidFill>
              </a:rPr>
              <a:t>1663. </a:t>
            </a:r>
            <a:r>
              <a:rPr lang="en-GB" altLang="ja-JP" sz="1200" dirty="0" smtClean="0">
                <a:solidFill>
                  <a:srgbClr val="7F7F7F"/>
                </a:solidFill>
                <a:cs typeface="Arial" charset="0"/>
              </a:rPr>
              <a:t>Photo </a:t>
            </a:r>
            <a:r>
              <a:rPr lang="en-GB" altLang="ja-JP" sz="1200" dirty="0">
                <a:solidFill>
                  <a:srgbClr val="7F7F7F"/>
                </a:solidFill>
                <a:cs typeface="Arial" charset="0"/>
              </a:rPr>
              <a:t>© The National Gallery, London </a:t>
            </a:r>
            <a:endParaRPr lang="en-US" altLang="ja-JP" sz="1200" dirty="0">
              <a:solidFill>
                <a:srgbClr val="7F7F7F"/>
              </a:solidFill>
              <a:cs typeface="Arial" charset="0"/>
            </a:endParaRPr>
          </a:p>
          <a:p>
            <a:endParaRPr lang="en-GB" sz="1200" dirty="0">
              <a:solidFill>
                <a:srgbClr val="7F7F7F"/>
              </a:solidFill>
              <a:cs typeface="Arial"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IntroImage1bP5269_003.p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71600" y="135284"/>
            <a:ext cx="7230090" cy="5597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899592" y="5838031"/>
            <a:ext cx="7561263" cy="646112"/>
          </a:xfrm>
          <a:prstGeom prst="rect">
            <a:avLst/>
          </a:prstGeom>
        </p:spPr>
        <p:txBody>
          <a:bodyPr>
            <a:spAutoFit/>
          </a:bodyPr>
          <a:lstStyle/>
          <a:p>
            <a:pPr defTabSz="914400" fontAlgn="auto">
              <a:spcBef>
                <a:spcPts val="0"/>
              </a:spcBef>
              <a:spcAft>
                <a:spcPts val="0"/>
              </a:spcAft>
              <a:defRPr/>
            </a:pPr>
            <a:r>
              <a:rPr lang="en-GB" sz="1200" dirty="0" smtClean="0">
                <a:solidFill>
                  <a:schemeClr val="tx1">
                    <a:lumMod val="50000"/>
                    <a:lumOff val="50000"/>
                  </a:schemeClr>
                </a:solidFill>
              </a:rPr>
              <a:t>Blue pigment being ground with oil to make a paint.</a:t>
            </a:r>
            <a:endParaRPr lang="en-GB" sz="1200" dirty="0">
              <a:solidFill>
                <a:schemeClr val="tx1">
                  <a:lumMod val="50000"/>
                  <a:lumOff val="50000"/>
                </a:schemeClr>
              </a:solidFill>
            </a:endParaRPr>
          </a:p>
          <a:p>
            <a:pPr defTabSz="914400" fontAlgn="auto">
              <a:spcBef>
                <a:spcPts val="0"/>
              </a:spcBef>
              <a:spcAft>
                <a:spcPts val="0"/>
              </a:spcAft>
              <a:defRPr/>
            </a:pPr>
            <a:r>
              <a:rPr lang="en-GB" sz="1200" dirty="0">
                <a:solidFill>
                  <a:schemeClr val="tx1">
                    <a:lumMod val="50000"/>
                    <a:lumOff val="50000"/>
                  </a:schemeClr>
                </a:solidFill>
              </a:rPr>
              <a:t>Photo © The National Gallery, London</a:t>
            </a:r>
            <a:endParaRPr lang="en-US" sz="1200" dirty="0">
              <a:solidFill>
                <a:schemeClr val="tx1">
                  <a:lumMod val="50000"/>
                  <a:lumOff val="50000"/>
                </a:schemeClr>
              </a:solidFill>
            </a:endParaRPr>
          </a:p>
          <a:p>
            <a:pPr>
              <a:defRPr/>
            </a:pPr>
            <a:r>
              <a:rPr lang="en-GB" sz="1200" dirty="0">
                <a:solidFill>
                  <a:srgbClr val="7F7F7F"/>
                </a:solidFill>
                <a:latin typeface="Arial"/>
                <a:cs typeface="Arial"/>
              </a:rPr>
              <a:t> </a:t>
            </a:r>
            <a:endParaRPr lang="en-US" sz="1200" dirty="0">
              <a:solidFill>
                <a:srgbClr val="7F7F7F"/>
              </a:solidFill>
              <a:latin typeface="Arial"/>
              <a:cs typeface="Aria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3" descr="C:\Users\dpeggie\Downloads\P5066_009.p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0338" y="115888"/>
            <a:ext cx="3717925"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4"/>
          <p:cNvSpPr>
            <a:spLocks noChangeArrowheads="1"/>
          </p:cNvSpPr>
          <p:nvPr/>
        </p:nvSpPr>
        <p:spPr bwMode="auto">
          <a:xfrm>
            <a:off x="2627313" y="6021388"/>
            <a:ext cx="38544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a:r>
              <a:rPr lang="en-GB" sz="1200" dirty="0">
                <a:solidFill>
                  <a:srgbClr val="7F7F7F"/>
                </a:solidFill>
              </a:rPr>
              <a:t>Leonardo Da Vinci’s </a:t>
            </a:r>
            <a:r>
              <a:rPr lang="en-GB" altLang="ja-JP" sz="1200" i="1" dirty="0" smtClean="0">
                <a:solidFill>
                  <a:srgbClr val="7F7F7F"/>
                </a:solidFill>
              </a:rPr>
              <a:t>Virgin </a:t>
            </a:r>
            <a:r>
              <a:rPr lang="en-GB" altLang="ja-JP" sz="1200" i="1" dirty="0">
                <a:solidFill>
                  <a:srgbClr val="7F7F7F"/>
                </a:solidFill>
              </a:rPr>
              <a:t>of the </a:t>
            </a:r>
            <a:r>
              <a:rPr lang="en-GB" altLang="ja-JP" sz="1200" i="1" dirty="0" smtClean="0">
                <a:solidFill>
                  <a:srgbClr val="7F7F7F"/>
                </a:solidFill>
              </a:rPr>
              <a:t>Rocks</a:t>
            </a:r>
            <a:r>
              <a:rPr lang="en-GB" altLang="ja-JP" sz="1200" dirty="0">
                <a:solidFill>
                  <a:srgbClr val="7F7F7F"/>
                </a:solidFill>
              </a:rPr>
              <a:t> </a:t>
            </a:r>
            <a:r>
              <a:rPr lang="en-GB" altLang="ja-JP" sz="1200" dirty="0" smtClean="0">
                <a:solidFill>
                  <a:srgbClr val="7F7F7F"/>
                </a:solidFill>
              </a:rPr>
              <a:t>in </a:t>
            </a:r>
            <a:r>
              <a:rPr lang="en-GB" altLang="ja-JP" sz="1200" dirty="0">
                <a:solidFill>
                  <a:srgbClr val="7F7F7F"/>
                </a:solidFill>
              </a:rPr>
              <a:t>the conservation studio at the National Gallery, London. </a:t>
            </a:r>
          </a:p>
          <a:p>
            <a:pPr defTabSz="914400"/>
            <a:r>
              <a:rPr lang="en-GB" sz="1200" dirty="0">
                <a:solidFill>
                  <a:srgbClr val="7F7F7F"/>
                </a:solidFill>
              </a:rPr>
              <a:t>Photo © The National Gallery, London</a:t>
            </a:r>
            <a:endParaRPr lang="en-US" sz="1200" dirty="0">
              <a:solidFill>
                <a:srgbClr val="7F7F7F"/>
              </a:solidFill>
            </a:endParaRPr>
          </a:p>
          <a:p>
            <a:pPr defTabSz="914400"/>
            <a:r>
              <a:rPr lang="en-GB" sz="1200" dirty="0">
                <a:solidFill>
                  <a:srgbClr val="7F7F7F"/>
                </a:solidFill>
                <a:cs typeface="Arial" charset="0"/>
              </a:rPr>
              <a:t> </a:t>
            </a:r>
            <a:endParaRPr lang="en-US" sz="1200" dirty="0">
              <a:solidFill>
                <a:srgbClr val="7F7F7F"/>
              </a:solidFill>
              <a:cs typeface="Arial"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C:\Users\dpeggie\Downloads\P5681_001.p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9263" y="188913"/>
            <a:ext cx="8299450" cy="575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p:cNvSpPr>
            <a:spLocks noChangeArrowheads="1"/>
          </p:cNvSpPr>
          <p:nvPr/>
        </p:nvSpPr>
        <p:spPr bwMode="auto">
          <a:xfrm>
            <a:off x="449263" y="6021388"/>
            <a:ext cx="82994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200" dirty="0">
                <a:solidFill>
                  <a:srgbClr val="7F7F7F"/>
                </a:solidFill>
              </a:rPr>
              <a:t>A paint cross-section being examined under a microscope in the Scientific Department at the National Gallery, London. </a:t>
            </a:r>
          </a:p>
          <a:p>
            <a:r>
              <a:rPr lang="en-GB" sz="1200" dirty="0" smtClean="0">
                <a:solidFill>
                  <a:srgbClr val="7F7F7F"/>
                </a:solidFill>
                <a:cs typeface="Arial" charset="0"/>
              </a:rPr>
              <a:t>Photo © </a:t>
            </a:r>
            <a:r>
              <a:rPr lang="en-GB" sz="1200" dirty="0">
                <a:solidFill>
                  <a:srgbClr val="7F7F7F"/>
                </a:solidFill>
                <a:cs typeface="Arial" charset="0"/>
              </a:rPr>
              <a:t>The National Gallery, London </a:t>
            </a:r>
            <a:endParaRPr lang="en-US" sz="1200" dirty="0">
              <a:solidFill>
                <a:srgbClr val="7F7F7F"/>
              </a:solidFill>
              <a:cs typeface="Arial" charset="0"/>
            </a:endParaRPr>
          </a:p>
          <a:p>
            <a:r>
              <a:rPr lang="en-GB" sz="1200" dirty="0">
                <a:solidFill>
                  <a:srgbClr val="7F7F7F"/>
                </a:solidFill>
                <a:cs typeface="Arial" charset="0"/>
              </a:rPr>
              <a:t>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3" descr="C:\Users\dpeggie\Downloads\P4889_012.p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95575" y="1773238"/>
            <a:ext cx="2916238"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2" name="Picture 4" descr="C:\Users\dpeggie\Downloads\P4889_006.pr.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8900" y="1773238"/>
            <a:ext cx="2527300"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5" descr="C:\Users\dpeggie\Downloads\P5653_031.pr.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67375" y="1773238"/>
            <a:ext cx="3387725"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Rectangle 6"/>
          <p:cNvSpPr>
            <a:spLocks noChangeArrowheads="1"/>
          </p:cNvSpPr>
          <p:nvPr/>
        </p:nvSpPr>
        <p:spPr bwMode="auto">
          <a:xfrm>
            <a:off x="88900" y="4416425"/>
            <a:ext cx="8966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a:r>
              <a:rPr lang="en-GB" sz="1200">
                <a:solidFill>
                  <a:srgbClr val="7F7F7F"/>
                </a:solidFill>
              </a:rPr>
              <a:t>Analytical equipment used by scientists working at the National Gallery, London: (from left to right) scanning electron microscope with energy dispersive X-ray analysis, gas chromatography – mass spectrometry and infrared spectroscopy.</a:t>
            </a:r>
          </a:p>
          <a:p>
            <a:pPr defTabSz="914400"/>
            <a:r>
              <a:rPr lang="en-GB" sz="1200">
                <a:solidFill>
                  <a:srgbClr val="7F7F7F"/>
                </a:solidFill>
              </a:rPr>
              <a:t>Photo © The National Gallery, London</a:t>
            </a:r>
          </a:p>
          <a:p>
            <a:pPr defTabSz="914400"/>
            <a:r>
              <a:rPr lang="en-GB" sz="1200">
                <a:solidFill>
                  <a:srgbClr val="7F7F7F"/>
                </a:solidFill>
                <a:cs typeface="Arial" charset="0"/>
              </a:rPr>
              <a:t> </a:t>
            </a:r>
            <a:endParaRPr lang="en-US" sz="1200">
              <a:solidFill>
                <a:srgbClr val="7F7F7F"/>
              </a:solidFill>
              <a:cs typeface="Arial"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Box 2"/>
          <p:cNvSpPr txBox="1">
            <a:spLocks noChangeArrowheads="1"/>
          </p:cNvSpPr>
          <p:nvPr/>
        </p:nvSpPr>
        <p:spPr bwMode="auto">
          <a:xfrm>
            <a:off x="250825" y="476250"/>
            <a:ext cx="8521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dirty="0">
                <a:latin typeface="Calibri" charset="0"/>
              </a:rPr>
              <a:t>Video: </a:t>
            </a:r>
            <a:r>
              <a:rPr lang="en-GB" sz="1800" i="1" dirty="0">
                <a:latin typeface="Calibri" charset="0"/>
              </a:rPr>
              <a:t>Making Purple </a:t>
            </a:r>
            <a:r>
              <a:rPr lang="en-US" sz="1800" i="1" dirty="0">
                <a:latin typeface="Calibri" charset="0"/>
              </a:rPr>
              <a:t>–</a:t>
            </a:r>
            <a:r>
              <a:rPr lang="en-GB" sz="1800" i="1" dirty="0">
                <a:latin typeface="Calibri" charset="0"/>
              </a:rPr>
              <a:t> </a:t>
            </a:r>
            <a:r>
              <a:rPr lang="en-GB" sz="1800" dirty="0">
                <a:latin typeface="Calibri" charset="0"/>
              </a:rPr>
              <a:t>a short </a:t>
            </a:r>
            <a:r>
              <a:rPr lang="en-GB" sz="1800" dirty="0">
                <a:latin typeface="+mn-lt"/>
              </a:rPr>
              <a:t>introduction to the work of the scientific department </a:t>
            </a:r>
          </a:p>
          <a:p>
            <a:pPr eaLnBrk="1" hangingPunct="1"/>
            <a:endParaRPr lang="en-US" sz="1800" dirty="0">
              <a:latin typeface="+mn-lt"/>
            </a:endParaRPr>
          </a:p>
        </p:txBody>
      </p:sp>
      <p:pic>
        <p:nvPicPr>
          <p:cNvPr id="2" name="Making-Purpl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3528" y="1003387"/>
            <a:ext cx="8024613" cy="4513845"/>
          </a:xfrm>
          <a:prstGeom prst="rect">
            <a:avLst/>
          </a:prstGeom>
        </p:spPr>
      </p:pic>
      <p:sp>
        <p:nvSpPr>
          <p:cNvPr id="5" name="Rectangle 2"/>
          <p:cNvSpPr>
            <a:spLocks noChangeArrowheads="1"/>
          </p:cNvSpPr>
          <p:nvPr/>
        </p:nvSpPr>
        <p:spPr bwMode="auto">
          <a:xfrm>
            <a:off x="342752" y="5842684"/>
            <a:ext cx="74168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sz="1200" dirty="0" smtClean="0">
                <a:solidFill>
                  <a:srgbClr val="7F7F7F"/>
                </a:solidFill>
                <a:cs typeface="Arial" charset="0"/>
              </a:rPr>
              <a:t>If you have problems playing this video, please view it </a:t>
            </a:r>
            <a:r>
              <a:rPr lang="en-GB" sz="1200" dirty="0" smtClean="0">
                <a:solidFill>
                  <a:srgbClr val="7F7F7F"/>
                </a:solidFill>
                <a:cs typeface="Arial" charset="0"/>
              </a:rPr>
              <a:t>on </a:t>
            </a:r>
            <a:r>
              <a:rPr lang="en-GB" sz="1200" dirty="0" smtClean="0">
                <a:solidFill>
                  <a:srgbClr val="7F7F7F"/>
                </a:solidFill>
                <a:cs typeface="Arial" charset="0"/>
              </a:rPr>
              <a:t>the National Gallery website at </a:t>
            </a:r>
            <a:r>
              <a:rPr lang="en-US" sz="1200" dirty="0" smtClean="0">
                <a:solidFill>
                  <a:srgbClr val="7F7F7F"/>
                </a:solidFill>
                <a:cs typeface="Arial" charset="0"/>
                <a:hlinkClick r:id="rId6"/>
              </a:rPr>
              <a:t>www.nationalgallery.org.uk/channel/making-colour/</a:t>
            </a:r>
            <a:endParaRPr lang="en-US" sz="1200" dirty="0">
              <a:solidFill>
                <a:srgbClr val="7F7F7F"/>
              </a:solidFill>
              <a:cs typeface="Arial" charset="0"/>
            </a:endParaRPr>
          </a:p>
          <a:p>
            <a:r>
              <a:rPr lang="en-GB" sz="1200" dirty="0">
                <a:solidFill>
                  <a:srgbClr val="7F7F7F"/>
                </a:solidFill>
                <a:cs typeface="Arial" charset="0"/>
              </a:rPr>
              <a:t> </a:t>
            </a:r>
            <a:endParaRPr lang="en-US" sz="1200" dirty="0">
              <a:solidFill>
                <a:srgbClr val="7F7F7F"/>
              </a:solidFill>
              <a:cs typeface="Arial"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95513" y="115888"/>
            <a:ext cx="4827587" cy="588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124075" y="6021388"/>
            <a:ext cx="4827588" cy="647700"/>
          </a:xfrm>
          <a:prstGeom prst="rect">
            <a:avLst/>
          </a:prstGeom>
        </p:spPr>
        <p:txBody>
          <a:bodyPr>
            <a:spAutoFit/>
          </a:bodyPr>
          <a:lstStyle>
            <a:defPPr>
              <a:defRPr lang="en-US"/>
            </a:defPPr>
            <a:lvl1pPr algn="l" defTabSz="457200" rtl="0" fontAlgn="base">
              <a:spcBef>
                <a:spcPct val="0"/>
              </a:spcBef>
              <a:spcAft>
                <a:spcPct val="0"/>
              </a:spcAft>
              <a:defRPr kern="1200">
                <a:solidFill>
                  <a:schemeClr val="tx1"/>
                </a:solidFill>
                <a:latin typeface="Arial" pitchFamily="-109" charset="0"/>
                <a:ea typeface="ＭＳ Ｐゴシック" pitchFamily="-109" charset="-128"/>
                <a:cs typeface="ＭＳ Ｐゴシック" pitchFamily="-109" charset="-128"/>
              </a:defRPr>
            </a:lvl1pPr>
            <a:lvl2pPr marL="457200" algn="l" defTabSz="457200" rtl="0" fontAlgn="base">
              <a:spcBef>
                <a:spcPct val="0"/>
              </a:spcBef>
              <a:spcAft>
                <a:spcPct val="0"/>
              </a:spcAft>
              <a:defRPr kern="1200">
                <a:solidFill>
                  <a:schemeClr val="tx1"/>
                </a:solidFill>
                <a:latin typeface="Arial" pitchFamily="-109" charset="0"/>
                <a:ea typeface="ＭＳ Ｐゴシック" pitchFamily="-109" charset="-128"/>
                <a:cs typeface="ＭＳ Ｐゴシック" pitchFamily="-109" charset="-128"/>
              </a:defRPr>
            </a:lvl2pPr>
            <a:lvl3pPr marL="914400" algn="l" defTabSz="457200" rtl="0" fontAlgn="base">
              <a:spcBef>
                <a:spcPct val="0"/>
              </a:spcBef>
              <a:spcAft>
                <a:spcPct val="0"/>
              </a:spcAft>
              <a:defRPr kern="1200">
                <a:solidFill>
                  <a:schemeClr val="tx1"/>
                </a:solidFill>
                <a:latin typeface="Arial" pitchFamily="-109" charset="0"/>
                <a:ea typeface="ＭＳ Ｐゴシック" pitchFamily="-109" charset="-128"/>
                <a:cs typeface="ＭＳ Ｐゴシック" pitchFamily="-109" charset="-128"/>
              </a:defRPr>
            </a:lvl3pPr>
            <a:lvl4pPr marL="1371600" algn="l" defTabSz="457200" rtl="0" fontAlgn="base">
              <a:spcBef>
                <a:spcPct val="0"/>
              </a:spcBef>
              <a:spcAft>
                <a:spcPct val="0"/>
              </a:spcAft>
              <a:defRPr kern="1200">
                <a:solidFill>
                  <a:schemeClr val="tx1"/>
                </a:solidFill>
                <a:latin typeface="Arial" pitchFamily="-109" charset="0"/>
                <a:ea typeface="ＭＳ Ｐゴシック" pitchFamily="-109" charset="-128"/>
                <a:cs typeface="ＭＳ Ｐゴシック" pitchFamily="-109" charset="-128"/>
              </a:defRPr>
            </a:lvl4pPr>
            <a:lvl5pPr marL="1828800" algn="l" defTabSz="457200" rtl="0" fontAlgn="base">
              <a:spcBef>
                <a:spcPct val="0"/>
              </a:spcBef>
              <a:spcAft>
                <a:spcPct val="0"/>
              </a:spcAft>
              <a:defRPr kern="1200">
                <a:solidFill>
                  <a:schemeClr val="tx1"/>
                </a:solidFill>
                <a:latin typeface="Arial" pitchFamily="-109" charset="0"/>
                <a:ea typeface="ＭＳ Ｐゴシック" pitchFamily="-109" charset="-128"/>
                <a:cs typeface="ＭＳ Ｐゴシック" pitchFamily="-109" charset="-128"/>
              </a:defRPr>
            </a:lvl5pPr>
            <a:lvl6pPr marL="2286000" algn="l" defTabSz="457200" rtl="0" eaLnBrk="1" latinLnBrk="0" hangingPunct="1">
              <a:defRPr kern="1200">
                <a:solidFill>
                  <a:schemeClr val="tx1"/>
                </a:solidFill>
                <a:latin typeface="Arial" pitchFamily="-109" charset="0"/>
                <a:ea typeface="ＭＳ Ｐゴシック" pitchFamily="-109" charset="-128"/>
                <a:cs typeface="ＭＳ Ｐゴシック" pitchFamily="-109" charset="-128"/>
              </a:defRPr>
            </a:lvl6pPr>
            <a:lvl7pPr marL="2743200" algn="l" defTabSz="457200" rtl="0" eaLnBrk="1" latinLnBrk="0" hangingPunct="1">
              <a:defRPr kern="1200">
                <a:solidFill>
                  <a:schemeClr val="tx1"/>
                </a:solidFill>
                <a:latin typeface="Arial" pitchFamily="-109" charset="0"/>
                <a:ea typeface="ＭＳ Ｐゴシック" pitchFamily="-109" charset="-128"/>
                <a:cs typeface="ＭＳ Ｐゴシック" pitchFamily="-109" charset="-128"/>
              </a:defRPr>
            </a:lvl7pPr>
            <a:lvl8pPr marL="3200400" algn="l" defTabSz="457200" rtl="0" eaLnBrk="1" latinLnBrk="0" hangingPunct="1">
              <a:defRPr kern="1200">
                <a:solidFill>
                  <a:schemeClr val="tx1"/>
                </a:solidFill>
                <a:latin typeface="Arial" pitchFamily="-109" charset="0"/>
                <a:ea typeface="ＭＳ Ｐゴシック" pitchFamily="-109" charset="-128"/>
                <a:cs typeface="ＭＳ Ｐゴシック" pitchFamily="-109" charset="-128"/>
              </a:defRPr>
            </a:lvl8pPr>
            <a:lvl9pPr marL="3657600" algn="l" defTabSz="457200" rtl="0" eaLnBrk="1" latinLnBrk="0" hangingPunct="1">
              <a:defRPr kern="1200">
                <a:solidFill>
                  <a:schemeClr val="tx1"/>
                </a:solidFill>
                <a:latin typeface="Arial" pitchFamily="-109" charset="0"/>
                <a:ea typeface="ＭＳ Ｐゴシック" pitchFamily="-109" charset="-128"/>
                <a:cs typeface="ＭＳ Ｐゴシック" pitchFamily="-109" charset="-128"/>
              </a:defRPr>
            </a:lvl9pPr>
          </a:lstStyle>
          <a:p>
            <a:pPr>
              <a:defRPr/>
            </a:pPr>
            <a:r>
              <a:rPr lang="en-GB" sz="1200" dirty="0">
                <a:solidFill>
                  <a:srgbClr val="7F7F7F"/>
                </a:solidFill>
                <a:latin typeface="Arial"/>
                <a:ea typeface="ＭＳ Ｐゴシック" charset="0"/>
                <a:cs typeface="Arial"/>
              </a:rPr>
              <a:t>Rembrandt, </a:t>
            </a:r>
            <a:r>
              <a:rPr lang="en-GB" sz="1200" i="1" dirty="0" smtClean="0">
                <a:solidFill>
                  <a:srgbClr val="7F7F7F"/>
                </a:solidFill>
                <a:latin typeface="Arial"/>
                <a:ea typeface="ＭＳ Ｐゴシック" charset="0"/>
                <a:cs typeface="Arial"/>
              </a:rPr>
              <a:t>Self-Portrait </a:t>
            </a:r>
            <a:r>
              <a:rPr lang="en-GB" sz="1200" i="1" dirty="0">
                <a:solidFill>
                  <a:srgbClr val="7F7F7F"/>
                </a:solidFill>
                <a:latin typeface="Arial"/>
                <a:ea typeface="ＭＳ Ｐゴシック" charset="0"/>
                <a:cs typeface="Arial"/>
              </a:rPr>
              <a:t>at the Age of </a:t>
            </a:r>
            <a:r>
              <a:rPr lang="en-GB" sz="1200" i="1" dirty="0" smtClean="0">
                <a:solidFill>
                  <a:srgbClr val="7F7F7F"/>
                </a:solidFill>
                <a:latin typeface="Arial"/>
                <a:ea typeface="ＭＳ Ｐゴシック" charset="0"/>
                <a:cs typeface="Arial"/>
              </a:rPr>
              <a:t>63</a:t>
            </a:r>
            <a:r>
              <a:rPr lang="en-GB" sz="1200" dirty="0" smtClean="0">
                <a:solidFill>
                  <a:srgbClr val="7F7F7F"/>
                </a:solidFill>
                <a:latin typeface="Arial"/>
                <a:ea typeface="ＭＳ Ｐゴシック" charset="0"/>
                <a:cs typeface="Arial"/>
              </a:rPr>
              <a:t>, </a:t>
            </a:r>
            <a:r>
              <a:rPr lang="en-GB" sz="1200" dirty="0">
                <a:solidFill>
                  <a:srgbClr val="7F7F7F"/>
                </a:solidFill>
                <a:latin typeface="Arial"/>
                <a:ea typeface="ＭＳ Ｐゴシック" charset="0"/>
                <a:cs typeface="Arial"/>
              </a:rPr>
              <a:t>1669</a:t>
            </a:r>
          </a:p>
          <a:p>
            <a:pPr>
              <a:defRPr/>
            </a:pPr>
            <a:r>
              <a:rPr lang="en-GB" sz="1200" dirty="0">
                <a:solidFill>
                  <a:schemeClr val="tx1">
                    <a:lumMod val="50000"/>
                    <a:lumOff val="50000"/>
                  </a:schemeClr>
                </a:solidFill>
                <a:latin typeface="Arial"/>
                <a:ea typeface="ＭＳ Ｐゴシック" charset="0"/>
                <a:cs typeface="Arial"/>
              </a:rPr>
              <a:t>© The National Gallery, London </a:t>
            </a:r>
            <a:endParaRPr lang="en-US" sz="1200" dirty="0">
              <a:solidFill>
                <a:schemeClr val="tx1">
                  <a:lumMod val="50000"/>
                  <a:lumOff val="50000"/>
                </a:schemeClr>
              </a:solidFill>
              <a:latin typeface="Arial"/>
              <a:ea typeface="ＭＳ Ｐゴシック" charset="0"/>
              <a:cs typeface="Arial"/>
            </a:endParaRPr>
          </a:p>
          <a:p>
            <a:pPr>
              <a:defRPr/>
            </a:pPr>
            <a:r>
              <a:rPr lang="en-GB" sz="1200" dirty="0">
                <a:solidFill>
                  <a:srgbClr val="7F7F7F"/>
                </a:solidFill>
                <a:latin typeface="Arial"/>
                <a:ea typeface="ＭＳ Ｐゴシック" charset="0"/>
                <a:cs typeface="Arial"/>
              </a:rPr>
              <a:t>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057" name="Object 3"/>
          <p:cNvGraphicFramePr>
            <a:graphicFrameLocks noChangeAspect="1"/>
          </p:cNvGraphicFramePr>
          <p:nvPr/>
        </p:nvGraphicFramePr>
        <p:xfrm>
          <a:off x="76200" y="188913"/>
          <a:ext cx="9067800" cy="5651500"/>
        </p:xfrm>
        <a:graphic>
          <a:graphicData uri="http://schemas.openxmlformats.org/presentationml/2006/ole">
            <mc:AlternateContent xmlns:mc="http://schemas.openxmlformats.org/markup-compatibility/2006">
              <mc:Choice xmlns:v="urn:schemas-microsoft-com:vml" Requires="v">
                <p:oleObj spid="_x0000_s45081" name="MDLDrawObject Class" r:id="rId4" imgW="7899400" imgH="4927600" progId="">
                  <p:embed/>
                </p:oleObj>
              </mc:Choice>
              <mc:Fallback>
                <p:oleObj name="MDLDrawObject Class" r:id="rId4" imgW="7899400" imgH="4927600"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88913"/>
                        <a:ext cx="9067800"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5058" name="Rectangle 4"/>
          <p:cNvSpPr>
            <a:spLocks noChangeArrowheads="1"/>
          </p:cNvSpPr>
          <p:nvPr/>
        </p:nvSpPr>
        <p:spPr bwMode="auto">
          <a:xfrm>
            <a:off x="69850" y="6167438"/>
            <a:ext cx="8966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200" dirty="0">
                <a:solidFill>
                  <a:srgbClr val="7F7F7F"/>
                </a:solidFill>
              </a:rPr>
              <a:t>A triglyceride molecule. The double bonds of the triglycerides take part in a series of reactions involving oxygen from the air. The outcome of these reactions is that triglyceride molecules link together, forming a three-dimensional network polymer.</a:t>
            </a:r>
          </a:p>
          <a:p>
            <a:r>
              <a:rPr lang="en-GB" sz="1200" dirty="0">
                <a:solidFill>
                  <a:srgbClr val="7F7F7F"/>
                </a:solidFill>
                <a:cs typeface="Arial" charset="0"/>
              </a:rPr>
              <a:t> </a:t>
            </a:r>
            <a:endParaRPr lang="en-US" sz="1200" dirty="0">
              <a:solidFill>
                <a:srgbClr val="7F7F7F"/>
              </a:solidFill>
              <a:cs typeface="Arial"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1B22"/>
      </a:hlink>
      <a:folHlink>
        <a:srgbClr val="2F499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1462</TotalTime>
  <Words>1032</Words>
  <Application>Microsoft Office PowerPoint</Application>
  <PresentationFormat>On-screen Show (4:3)</PresentationFormat>
  <Paragraphs>67</Paragraphs>
  <Slides>25</Slides>
  <Notes>14</Notes>
  <HiddenSlides>0</HiddenSlides>
  <MMClips>1</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25</vt:i4>
      </vt:variant>
    </vt:vector>
  </HeadingPairs>
  <TitlesOfParts>
    <vt:vector size="28" baseType="lpstr">
      <vt:lpstr>Office Theme</vt:lpstr>
      <vt:lpstr>Custom Design</vt:lpstr>
      <vt:lpstr>MDLDrawObject Class</vt:lpstr>
      <vt:lpstr>PowerPoint Presentation</vt:lpstr>
      <vt:lpstr>Rules and Regulations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Baxter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National Gallery</dc:title>
  <dc:creator>Meghan Goodeve</dc:creator>
  <cp:lastModifiedBy>National Gallery</cp:lastModifiedBy>
  <cp:revision>117</cp:revision>
  <cp:lastPrinted>2014-11-05T09:57:25Z</cp:lastPrinted>
  <dcterms:created xsi:type="dcterms:W3CDTF">2014-09-12T10:21:10Z</dcterms:created>
  <dcterms:modified xsi:type="dcterms:W3CDTF">2014-12-11T11:36:45Z</dcterms:modified>
</cp:coreProperties>
</file>